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</p:sldMasterIdLst>
  <p:sldIdLst>
    <p:sldId id="256" r:id="rId5"/>
    <p:sldId id="307" r:id="rId6"/>
    <p:sldId id="293" r:id="rId7"/>
    <p:sldId id="299" r:id="rId8"/>
    <p:sldId id="295" r:id="rId9"/>
    <p:sldId id="300" r:id="rId10"/>
    <p:sldId id="296" r:id="rId11"/>
    <p:sldId id="257" r:id="rId12"/>
    <p:sldId id="261" r:id="rId13"/>
    <p:sldId id="262" r:id="rId14"/>
    <p:sldId id="263" r:id="rId15"/>
    <p:sldId id="265" r:id="rId16"/>
    <p:sldId id="264" r:id="rId17"/>
    <p:sldId id="266" r:id="rId18"/>
    <p:sldId id="267" r:id="rId19"/>
    <p:sldId id="268" r:id="rId20"/>
    <p:sldId id="269" r:id="rId21"/>
    <p:sldId id="276" r:id="rId22"/>
    <p:sldId id="277" r:id="rId23"/>
    <p:sldId id="258" r:id="rId24"/>
    <p:sldId id="279" r:id="rId25"/>
    <p:sldId id="297" r:id="rId26"/>
    <p:sldId id="278" r:id="rId27"/>
    <p:sldId id="302" r:id="rId28"/>
    <p:sldId id="282" r:id="rId29"/>
    <p:sldId id="305" r:id="rId30"/>
    <p:sldId id="281" r:id="rId31"/>
    <p:sldId id="275" r:id="rId32"/>
    <p:sldId id="288" r:id="rId33"/>
    <p:sldId id="285" r:id="rId34"/>
    <p:sldId id="290" r:id="rId35"/>
    <p:sldId id="286" r:id="rId36"/>
    <p:sldId id="292" r:id="rId37"/>
    <p:sldId id="259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99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52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907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46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117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37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105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14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85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49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577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515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4405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3167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9204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132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7582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1641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883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889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8019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7582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907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8166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647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5741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5248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7245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971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1428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867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3756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0865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759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02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28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59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1.1zoom.ru/b5050/457/Germany_Scenery_Forests_478183_2880x18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0277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35819" y="2644170"/>
            <a:ext cx="7072362" cy="156966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ЛЕСА И ЛУГА </a:t>
            </a:r>
          </a:p>
          <a:p>
            <a:pPr algn="ctr"/>
            <a:r>
              <a:rPr lang="ru-RU" sz="4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НАШЕЙ РОДИНЫ</a:t>
            </a:r>
            <a:endParaRPr lang="ru-RU" sz="4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1.1zoom.ru/b5050/457/Germany_Scenery_Forests_478183_2880x18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86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87624" y="2636912"/>
            <a:ext cx="619268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Какой лес называют хвойным?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835696" y="4437112"/>
            <a:ext cx="692948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Лес, где растут хвойные деревья: ель, сосна, пихта. </a:t>
            </a:r>
            <a:endParaRPr lang="ru-RU" sz="24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avatars.mds.yandex.net/get-pdb/70729/15c8452b-ab2f-4367-b9dd-dcdcb2285b19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5" y="0"/>
            <a:ext cx="9147688" cy="68859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900igr.net/datas/geografija/Smeshannye-lesa/0006-006-KHvojnye-derevja-smeshannykh-les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1.1zoom.ru/b5050/457/Germany_Scenery_Forests_478183_2880x18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5516" y="0"/>
            <a:ext cx="9169516" cy="69746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7394" y="2237693"/>
            <a:ext cx="785818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У какого дерева весной можно набрать сладкий сок?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521209" y="4509120"/>
            <a:ext cx="200026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У березы</a:t>
            </a:r>
            <a:endParaRPr lang="ru-RU" sz="24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30-plus.ru/wp-content/uploads/Berez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61610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1.1zoom.ru/b5050/457/Germany_Scenery_Forests_478183_2880x18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9552" y="620688"/>
            <a:ext cx="785818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Как называется гриб, который растет под березой?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156176" y="1628800"/>
            <a:ext cx="24482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Подберезовик</a:t>
            </a:r>
            <a:endParaRPr lang="ru-RU" sz="2400" dirty="0"/>
          </a:p>
        </p:txBody>
      </p:sp>
      <p:pic>
        <p:nvPicPr>
          <p:cNvPr id="24578" name="Picture 2" descr="http://montessoriself.ru/wp-content/uploads/2014/11/podberezovik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504" y="1628800"/>
            <a:ext cx="5472338" cy="52025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1.1zoom.ru/b5050/457/Germany_Scenery_Forests_478183_2880x18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4032" y="-28050"/>
            <a:ext cx="9147736" cy="686665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99592" y="1844824"/>
            <a:ext cx="7315746" cy="14465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Какие съедобные грибы растут в лесу?</a:t>
            </a:r>
            <a:endParaRPr lang="ru-RU" sz="44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9144001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34" y="-6350"/>
            <a:ext cx="915035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1840" y="1916832"/>
            <a:ext cx="7315746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Какие кустарники имеют съедобные ягоды?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3528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>
            <a:alpha val="839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smtClean="0"/>
              <a:t>Малина, ежевика, черника, смородина, рябина, калина и др.</a:t>
            </a:r>
            <a:br>
              <a:rPr lang="ru-RU" sz="2400" smtClean="0"/>
            </a:br>
            <a:endParaRPr lang="ru-RU" sz="2400" smtClean="0"/>
          </a:p>
        </p:txBody>
      </p:sp>
      <p:pic>
        <p:nvPicPr>
          <p:cNvPr id="15363" name="Picture 3" descr="04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232693"/>
            <a:ext cx="291623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eje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268413"/>
            <a:ext cx="324008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chernika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1196975"/>
            <a:ext cx="31686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smorodina_v_sad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6338"/>
            <a:ext cx="3059113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214-450x3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716338"/>
            <a:ext cx="360045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 descr="c14c14ee43455bab007f07b38fb49a7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716338"/>
            <a:ext cx="2916237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52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Привет\Desktop\maxresdefaul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12" y="-1"/>
            <a:ext cx="9161011" cy="686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10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1.1zoom.ru/b5050/457/Germany_Scenery_Forests_478183_2880x18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1" y="0"/>
            <a:ext cx="9144000" cy="70466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1720" y="2315781"/>
            <a:ext cx="4752528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800" dirty="0" smtClean="0"/>
              <a:t>   Что такое луг?</a:t>
            </a:r>
            <a:endParaRPr lang="ru-RU" sz="48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16632"/>
            <a:ext cx="8229600" cy="138354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0" dirty="0" smtClean="0"/>
              <a:t>Участок, покрытый травянистой растительностью</a:t>
            </a:r>
            <a:br>
              <a:rPr lang="ru-RU" sz="2800" b="0" dirty="0" smtClean="0"/>
            </a:br>
            <a:endParaRPr lang="ru-RU" sz="2800" b="0" dirty="0" smtClean="0"/>
          </a:p>
        </p:txBody>
      </p:sp>
      <p:pic>
        <p:nvPicPr>
          <p:cNvPr id="11267" name="Picture 3" descr="27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" y="1301069"/>
            <a:ext cx="9137257" cy="562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75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1.1zoom.ru/b5050/457/Germany_Scenery_Forests_478183_2880x18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8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2731748"/>
            <a:ext cx="7000924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prstClr val="white"/>
                </a:solidFill>
              </a:rPr>
              <a:t>            Какие цветущие растения растут на лугу?</a:t>
            </a:r>
            <a:endParaRPr lang="ru-RU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23867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536" y="260648"/>
            <a:ext cx="8385175" cy="7920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dirty="0" smtClean="0"/>
              <a:t>Ромашка, клевер, иван-чай, василек, мать-и-мачеха, пижма, лопух и др.</a:t>
            </a:r>
            <a:br>
              <a:rPr lang="ru-RU" sz="2400" dirty="0" smtClean="0"/>
            </a:br>
            <a:endParaRPr lang="ru-RU" sz="2400" dirty="0" smtClean="0"/>
          </a:p>
        </p:txBody>
      </p:sp>
      <p:pic>
        <p:nvPicPr>
          <p:cNvPr id="17411" name="Picture 3" descr="simptomi-lkuvannya-erozivnogo-gastritu-narodnimi-zasobami_5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" y="925513"/>
            <a:ext cx="2932113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7b42f2902ce645e4183ed367906fb9b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24400"/>
            <a:ext cx="31289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belyi-med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693988"/>
            <a:ext cx="2930525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1201587_9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159" y="1031876"/>
            <a:ext cx="1749425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123750524_rasteniepizhm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4070350"/>
            <a:ext cx="18129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mat_mat2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246" y="804732"/>
            <a:ext cx="17272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0" descr="lopuch_pautinistu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0" y="3649663"/>
            <a:ext cx="1730375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77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1.1zoom.ru/b5050/457/Germany_Scenery_Forests_478183_2880x18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0095" y="116632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4959" y="2708920"/>
            <a:ext cx="835292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Почему бабочка получила название павлиний глаз?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5786454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68153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b="0" smtClean="0"/>
              <a:t>У этой бабочки на крыльях необыкновенный рисунок, похожий на яркий глаз с павлиньего пера.</a:t>
            </a:r>
            <a:br>
              <a:rPr lang="ru-RU" sz="2400" b="0" smtClean="0"/>
            </a:br>
            <a:endParaRPr lang="ru-RU" sz="2400" b="0" smtClean="0"/>
          </a:p>
        </p:txBody>
      </p:sp>
      <p:pic>
        <p:nvPicPr>
          <p:cNvPr id="23555" name="Picture 3" descr="b07072a9c906c853c0ec2709392755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12875"/>
            <a:ext cx="8712200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76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1.1zoom.ru/b5050/457/Germany_Scenery_Forests_478183_2880x18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71719" cy="70466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2569213"/>
            <a:ext cx="8352928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Почему божьи коровки, в отличие от большинства насекомых, имеют яркую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окраску?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5786454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20186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000" b="0" smtClean="0"/>
              <a:t>Черные точки на красном фоне хорошо видны издалека. Божья коровка ядовита и своей окраской предупреждает птиц и животных, что она несъедобна, ею можно отравиться.</a:t>
            </a:r>
            <a:br>
              <a:rPr lang="ru-RU" sz="2000" b="0" smtClean="0"/>
            </a:br>
            <a:endParaRPr lang="ru-RU" sz="2000" b="0" smtClean="0"/>
          </a:p>
        </p:txBody>
      </p:sp>
      <p:pic>
        <p:nvPicPr>
          <p:cNvPr id="25603" name="Picture 3" descr="bogia-korovka-iz-plastikovix-butilok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86423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0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1.1zoom.ru/b5050/457/Germany_Scenery_Forests_478183_2880x18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328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2465893"/>
            <a:ext cx="8352928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Как одним словом называются птицы, которые на зиму улетают в теплые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страны?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5786454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4" descr="perelet-ptic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314"/>
            <a:ext cx="8424936" cy="657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21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"/>
            <a:ext cx="8425631" cy="2348880"/>
          </a:xfrm>
        </p:spPr>
        <p:txBody>
          <a:bodyPr>
            <a:normAutofit fontScale="77500" lnSpcReduction="20000"/>
          </a:bodyPr>
          <a:lstStyle/>
          <a:p>
            <a:pPr algn="ctr" eaLnBrk="1" hangingPunct="1">
              <a:defRPr/>
            </a:pPr>
            <a:endParaRPr lang="ru-RU" sz="2800" dirty="0" smtClean="0">
              <a:effectLst/>
            </a:endParaRPr>
          </a:p>
          <a:p>
            <a:pPr algn="ctr" eaLnBrk="1" hangingPunct="1">
              <a:defRPr/>
            </a:pPr>
            <a:r>
              <a:rPr lang="ru-RU" sz="2800" dirty="0" smtClean="0">
                <a:effectLst/>
              </a:rPr>
              <a:t>«Дорогие ребята, скоро наступит лето и вы с родителями наверно пойдете в лес, погуляете по лугу. Я очень хочу узнать, а что вы знаете о лесе и луге, и умеете ли правильно там себя вести. Для этого я приготовил для вас небольшое испытание. Если все испытания вы пройдете, то милости прошу в мои владения. </a:t>
            </a:r>
          </a:p>
          <a:p>
            <a:pPr algn="r" eaLnBrk="1" hangingPunct="1">
              <a:defRPr/>
            </a:pPr>
            <a:r>
              <a:rPr lang="ru-RU" sz="2800" dirty="0" smtClean="0">
                <a:effectLst/>
              </a:rPr>
              <a:t>Ваш друг </a:t>
            </a:r>
            <a:r>
              <a:rPr lang="ru-RU" sz="2800" dirty="0" err="1" smtClean="0">
                <a:effectLst/>
              </a:rPr>
              <a:t>Лесовичок</a:t>
            </a:r>
            <a:r>
              <a:rPr lang="ru-RU" sz="2800" dirty="0" smtClean="0">
                <a:effectLst/>
              </a:rPr>
              <a:t>»</a:t>
            </a:r>
            <a:endParaRPr lang="ru-RU" sz="2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24950"/>
            <a:ext cx="6158855" cy="461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70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1.1zoom.ru/b5050/457/Germany_Scenery_Forests_478183_2880x18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9063" y="2564904"/>
            <a:ext cx="8424937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какой птицы на голове красная полоска, 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похожая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шапочку?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5786454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03830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smtClean="0"/>
              <a:t>У дятла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29699" name="Picture 3" descr="dyatel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980728"/>
            <a:ext cx="7641974" cy="563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37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1.1zoom.ru/b5050/457/Germany_Scenery_Forests_478183_2880x18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5689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3198167"/>
            <a:ext cx="774722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Какие животные на зиму ложатся в спячку?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5786454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03830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spyachkazhivotny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76456" cy="650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3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1.1zoom.ru/b5050/457/Germany_Scenery_Forests_478183_2880x18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90243" cy="702789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9806" y="2416011"/>
            <a:ext cx="892975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Вот мы с вами и  провели  нашу  викторину.  А в заключении посмотрим мультфильм о жизни в лесу.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910" y="5786454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86182" y="5929330"/>
            <a:ext cx="450059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Просмотр мультфильма «В лесной чаще»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1.1zoom.ru/b5050/457/Germany_Scenery_Forests_478183_2880x18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03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91680" y="2060848"/>
            <a:ext cx="6336704" cy="20744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2" algn="ctr" fontAlgn="base">
              <a:lnSpc>
                <a:spcPct val="115000"/>
              </a:lnSpc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Цветами поле зарастает,</a:t>
            </a:r>
            <a:endParaRPr lang="ru-RU" sz="2800" dirty="0">
              <a:ea typeface="Calibri"/>
              <a:cs typeface="Times New Roman"/>
            </a:endParaRPr>
          </a:p>
          <a:p>
            <a:pPr marL="457200"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Над ними пчелы и шмели летают.</a:t>
            </a:r>
            <a:endParaRPr lang="ru-RU" sz="2800" dirty="0">
              <a:ea typeface="Calibri"/>
              <a:cs typeface="Times New Roman"/>
            </a:endParaRPr>
          </a:p>
          <a:p>
            <a:pPr marL="457200"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Все лето стадо там пасется.</a:t>
            </a:r>
            <a:endParaRPr lang="ru-RU" sz="2800" dirty="0">
              <a:ea typeface="Calibri"/>
              <a:cs typeface="Times New Roman"/>
            </a:endParaRPr>
          </a:p>
          <a:p>
            <a:pPr marL="457200"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Скажи, как поле то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зовется. </a:t>
            </a:r>
            <a:endParaRPr lang="ru-RU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268441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27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" y="0"/>
            <a:ext cx="9137257" cy="692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10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1.1zoom.ru/b5050/457/Germany_Scenery_Forests_478183_2880x18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2204864"/>
            <a:ext cx="5544616" cy="20097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Белки в нём живут и волки, </a:t>
            </a:r>
            <a:endParaRPr lang="ru-RU" sz="2800" dirty="0">
              <a:ea typeface="Calibri"/>
              <a:cs typeface="Times New Roman"/>
            </a:endParaRP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 нём растут дубы и ёлки </a:t>
            </a:r>
            <a:endParaRPr lang="ru-RU" sz="2800" dirty="0">
              <a:ea typeface="Calibri"/>
              <a:cs typeface="Times New Roman"/>
            </a:endParaRP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Высоченны – до небес! </a:t>
            </a:r>
            <a:endParaRPr lang="ru-RU" sz="2800" dirty="0">
              <a:ea typeface="Calibri"/>
              <a:cs typeface="Times New Roman"/>
            </a:endParaRPr>
          </a:p>
          <a:p>
            <a:pPr algn="ctr"/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Называют его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</a:rPr>
              <a:t>…</a:t>
            </a:r>
            <a:endParaRPr lang="ru-RU" sz="2800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268441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avatars.mds.yandex.net/get-pdb/70729/15c8452b-ab2f-4367-b9dd-dcdcb2285b19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5" y="0"/>
            <a:ext cx="9147688" cy="6885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78466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1.1zoom.ru/b5050/457/Germany_Scenery_Forests_478183_2880x18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8354" y="2204864"/>
            <a:ext cx="785818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Как одним словом называется лес, где растут дубы, березы, ели и сосны?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372200" y="4077072"/>
            <a:ext cx="200026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Смешанный</a:t>
            </a:r>
            <a:endParaRPr lang="ru-RU" sz="24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llustrators.ru/uploads/illustration/image/210481/main_210481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456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366</Words>
  <Application>Microsoft Office PowerPoint</Application>
  <PresentationFormat>Экран (4:3)</PresentationFormat>
  <Paragraphs>39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Calibri</vt:lpstr>
      <vt:lpstr>Times New Roman</vt:lpstr>
      <vt:lpstr>Тема Office</vt:lpstr>
      <vt:lpstr>1_Тема Office</vt:lpstr>
      <vt:lpstr>2_Тема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Малина, ежевика, черника, смородина, рябина, калина и др. </vt:lpstr>
      <vt:lpstr>Презентация PowerPoint</vt:lpstr>
      <vt:lpstr>Участок, покрытый травянистой растительностью </vt:lpstr>
      <vt:lpstr>Презентация PowerPoint</vt:lpstr>
      <vt:lpstr>Ромашка, клевер, иван-чай, василек, мать-и-мачеха, пижма, лопух и др. </vt:lpstr>
      <vt:lpstr>Презентация PowerPoint</vt:lpstr>
      <vt:lpstr>У этой бабочки на крыльях необыкновенный рисунок, похожий на яркий глаз с павлиньего пера. </vt:lpstr>
      <vt:lpstr>Презентация PowerPoint</vt:lpstr>
      <vt:lpstr>Черные точки на красном фоне хорошо видны издалека. Божья коровка ядовита и своей окраской предупреждает птиц и животных, что она несъедобна, ею можно отравиться. </vt:lpstr>
      <vt:lpstr>Презентация PowerPoint</vt:lpstr>
      <vt:lpstr>Презентация PowerPoint</vt:lpstr>
      <vt:lpstr>Презентация PowerPoint</vt:lpstr>
      <vt:lpstr>У дятла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Сад74</dc:creator>
  <cp:lastModifiedBy>HP</cp:lastModifiedBy>
  <cp:revision>25</cp:revision>
  <dcterms:created xsi:type="dcterms:W3CDTF">2018-03-26T11:10:13Z</dcterms:created>
  <dcterms:modified xsi:type="dcterms:W3CDTF">2019-04-01T10:28:43Z</dcterms:modified>
</cp:coreProperties>
</file>