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9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8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1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8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86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3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7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2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EE45-8EA7-46B3-9F41-32E486AB6F0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EAE3F-B7B5-4AAE-8831-639D8FC8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4332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911" y="342901"/>
            <a:ext cx="8915399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Пескотерапия в работе с младшими дошкольниками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912" y="5386979"/>
            <a:ext cx="8915399" cy="11262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МАДОУ «Детский сад №41 ЦРР»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Воспитатель: Щербакова О.Н.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250">
            <a:off x="147384" y="269055"/>
            <a:ext cx="5538498" cy="31180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63">
            <a:off x="5875916" y="269055"/>
            <a:ext cx="6006176" cy="3381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3284114"/>
            <a:ext cx="6310647" cy="34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Правила игры с песком: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Береги песчинки — не выбрасывай их из песочницы. Если случайно песок высыпался, покажи это взрослому, и он поможет им вернуться обратно в песочницу. Нельзя выбрасывать песок из песочницы. </a:t>
            </a:r>
          </a:p>
          <a:p>
            <a:r>
              <a:rPr lang="ru-RU" dirty="0"/>
              <a:t>2. Песчинки очень не любят, когда их берут в рот или бросаются ими в других детей. Нельзя брать песок в рот и бросать его в других людей. </a:t>
            </a:r>
          </a:p>
          <a:p>
            <a:r>
              <a:rPr lang="ru-RU" dirty="0"/>
              <a:t>3. У детей всегда должны быть чистые ручки и носики. Поиграл с песком — помой руки и покажи чистые ладошки зеркалу. </a:t>
            </a:r>
          </a:p>
          <a:p>
            <a:r>
              <a:rPr lang="ru-RU" dirty="0"/>
              <a:t>4. Наши игрушки любят, когда их ставят на место. После игры надо убрать все игрушки на свои места.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16337"/>
          <a:stretch/>
        </p:blipFill>
        <p:spPr>
          <a:xfrm>
            <a:off x="2945516" y="489721"/>
            <a:ext cx="5766926" cy="58737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3" b="13929"/>
          <a:stretch/>
        </p:blipFill>
        <p:spPr>
          <a:xfrm rot="410106">
            <a:off x="8633690" y="669701"/>
            <a:ext cx="3201143" cy="3837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/>
          <a:stretch/>
        </p:blipFill>
        <p:spPr>
          <a:xfrm rot="20897104">
            <a:off x="12878" y="2292439"/>
            <a:ext cx="3085133" cy="37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18534"/>
          <a:stretch/>
        </p:blipFill>
        <p:spPr>
          <a:xfrm>
            <a:off x="2421228" y="20897"/>
            <a:ext cx="7650051" cy="6837103"/>
          </a:xfrm>
        </p:spPr>
      </p:pic>
    </p:spTree>
    <p:extLst>
      <p:ext uri="{BB962C8B-B14F-4D97-AF65-F5344CB8AC3E}">
        <p14:creationId xmlns:p14="http://schemas.microsoft.com/office/powerpoint/2010/main" val="17553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729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6" y="1965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Спасибо за внимание!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07550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408" y="365125"/>
            <a:ext cx="459239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347">
            <a:off x="5277051" y="2213155"/>
            <a:ext cx="6845062" cy="443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227">
            <a:off x="103026" y="184790"/>
            <a:ext cx="6515100" cy="40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20" y="3251458"/>
            <a:ext cx="6019800" cy="3389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019">
            <a:off x="256189" y="525301"/>
            <a:ext cx="5433741" cy="3059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294">
            <a:off x="6165653" y="359927"/>
            <a:ext cx="5892800" cy="33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10826"/>
          <a:stretch/>
        </p:blipFill>
        <p:spPr>
          <a:xfrm rot="740580">
            <a:off x="6344087" y="247820"/>
            <a:ext cx="5216298" cy="6515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13712"/>
          <a:stretch/>
        </p:blipFill>
        <p:spPr>
          <a:xfrm rot="20793734">
            <a:off x="859743" y="518514"/>
            <a:ext cx="4343584" cy="59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85883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пескотерапии: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066800"/>
            <a:ext cx="11391900" cy="50292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/>
              <a:t>Общепедагогическая </a:t>
            </a:r>
            <a:r>
              <a:rPr lang="ru-RU" b="1" dirty="0"/>
              <a:t>цель — дать возможность ребёнку быть самим собой, раскрыть индивидуальность, а не менять и не переделывать его, не учить каким-то специальным поведенческим навыкам, а обеспечить социальную успешность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/>
              <a:t>Коррекционно-образовательная цель — развитие связной речи, лексико-грамматических представлений; помощь в изучении букв, освоении навыков чтения и письма; развитие </a:t>
            </a:r>
            <a:r>
              <a:rPr lang="ru-RU" b="1" dirty="0" err="1"/>
              <a:t>графомоторных</a:t>
            </a:r>
            <a:r>
              <a:rPr lang="ru-RU" b="1" dirty="0"/>
              <a:t> навыков.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9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+mn-lt"/>
              </a:rPr>
              <a:t>«Веселые ладошки»</a:t>
            </a:r>
            <a:endParaRPr lang="ru-RU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7778" r="2224"/>
          <a:stretch/>
        </p:blipFill>
        <p:spPr>
          <a:xfrm>
            <a:off x="4699000" y="1250366"/>
            <a:ext cx="7366000" cy="544253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>
          <a:xfrm>
            <a:off x="127000" y="161925"/>
            <a:ext cx="4729692" cy="4351338"/>
          </a:xfrm>
        </p:spPr>
      </p:pic>
      <p:sp>
        <p:nvSpPr>
          <p:cNvPr id="9" name="Прямоугольник 8"/>
          <p:cNvSpPr/>
          <p:nvPr/>
        </p:nvSpPr>
        <p:spPr>
          <a:xfrm>
            <a:off x="982009" y="5030549"/>
            <a:ext cx="3019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«Куличики»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4570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355600"/>
            <a:ext cx="5808134" cy="43561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374" y="365125"/>
            <a:ext cx="5120425" cy="132556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«Геометрические фигуры»</a:t>
            </a:r>
            <a:endParaRPr lang="ru-RU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«Сад и огород»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10545"/>
          <a:stretch/>
        </p:blipFill>
        <p:spPr>
          <a:xfrm>
            <a:off x="6096000" y="1690688"/>
            <a:ext cx="5930901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«Мы создаем мир»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825"/>
            <a:ext cx="5801784" cy="4351338"/>
          </a:xfrm>
        </p:spPr>
      </p:pic>
      <p:sp>
        <p:nvSpPr>
          <p:cNvPr id="6" name="Прямоугольник 5"/>
          <p:cNvSpPr/>
          <p:nvPr/>
        </p:nvSpPr>
        <p:spPr>
          <a:xfrm>
            <a:off x="6832600" y="5422899"/>
            <a:ext cx="452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«Песочный дождь»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5590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3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788" y="197699"/>
            <a:ext cx="5558307" cy="755337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«Что под песком»</a:t>
            </a:r>
            <a:endParaRPr lang="ru-RU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5933"/>
          <a:stretch/>
        </p:blipFill>
        <p:spPr>
          <a:xfrm rot="524667">
            <a:off x="6390679" y="1088646"/>
            <a:ext cx="4281575" cy="58117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7" b="13428"/>
          <a:stretch/>
        </p:blipFill>
        <p:spPr>
          <a:xfrm rot="21217169">
            <a:off x="278853" y="238532"/>
            <a:ext cx="5357987" cy="63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0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231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Пескотерапия в работе с младшими дошкольниками</vt:lpstr>
      <vt:lpstr>Презентация PowerPoint</vt:lpstr>
      <vt:lpstr>Презентация PowerPoint</vt:lpstr>
      <vt:lpstr>Презентация PowerPoint</vt:lpstr>
      <vt:lpstr>Цели пескотерапии:</vt:lpstr>
      <vt:lpstr>«Веселые ладошки»</vt:lpstr>
      <vt:lpstr>«Геометрические фигуры»</vt:lpstr>
      <vt:lpstr>«Мы создаем мир»</vt:lpstr>
      <vt:lpstr>«Что под песком»</vt:lpstr>
      <vt:lpstr>Презентация PowerPoint</vt:lpstr>
      <vt:lpstr>Правила игры с песком: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Пескотерапия в работе с младшими дошкольниками</dc:title>
  <dc:creator>HP</dc:creator>
  <cp:lastModifiedBy>МОЗГ</cp:lastModifiedBy>
  <cp:revision>14</cp:revision>
  <dcterms:created xsi:type="dcterms:W3CDTF">2018-04-10T10:43:56Z</dcterms:created>
  <dcterms:modified xsi:type="dcterms:W3CDTF">2018-06-28T10:28:59Z</dcterms:modified>
</cp:coreProperties>
</file>