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4" r:id="rId6"/>
    <p:sldId id="260" r:id="rId7"/>
    <p:sldId id="263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9C9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68313" y="1556792"/>
            <a:ext cx="8208143" cy="49685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 advTm="8455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07599-B51B-4A28-B335-4D89D9A927FC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C3080-0414-4F24-AC51-F730C48BDE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.jimcdn.com/app/cms/image/transf/none/path/s78ffaabbdad9b4c9/backgroundarea/i525e046e269e9bb0/version/1489659949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0100" y="214290"/>
            <a:ext cx="746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285875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285875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«Детский сад №41 Центр развития ребёнка»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71448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2858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«Результат использования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2858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игровых технологий в работе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285875" algn="l"/>
              </a:tabLst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воспитателя ДОУ»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5286388"/>
            <a:ext cx="414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: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Денисова Ольга Александровна  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1176/001212d5-489305da/hello_html_m45f587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695265"/>
          </a:xfrm>
          <a:prstGeom prst="horizontalScroll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Креативность и развитое воображение: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142984"/>
            <a:ext cx="4032448" cy="44356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4643438" y="2285992"/>
            <a:ext cx="4350340" cy="40719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altay/236825/2a0000015e8009bc91e1a450cfd9a279eded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714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9144000" cy="1104245"/>
          </a:xfrm>
          <a:prstGeom prst="horizontalScrol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Знание разнообразных игр – фольклорных, народных и современных </a:t>
            </a:r>
            <a:endParaRPr lang="ru-RU" sz="2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428736"/>
            <a:ext cx="7568949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3/17/471730663073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0"/>
            <a:ext cx="7358082" cy="1799511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Особый пласт культуры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C:\Users\анна\Documents\ВСЁ ФОТОГРАФИИ\фото ВСЁ\Новое фото октябрь 2012г\115___10\IMG_3642.JPG"/>
          <p:cNvPicPr/>
          <p:nvPr/>
        </p:nvPicPr>
        <p:blipFill>
          <a:blip r:embed="rId3" cstate="print"/>
          <a:srcRect t="1852" r="15476"/>
          <a:stretch>
            <a:fillRect/>
          </a:stretch>
        </p:blipFill>
        <p:spPr bwMode="auto">
          <a:xfrm>
            <a:off x="642910" y="1857364"/>
            <a:ext cx="7786742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ng.pngtree.com/thumb_back/fw800/back_pic/00/02/68/66561a119d333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285728"/>
            <a:ext cx="4500562" cy="94065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 сказок, грез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1571612"/>
            <a:ext cx="6372200" cy="5097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hevinelearningcenter1.com/wp-content/uploads/2015/09/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9144000" cy="695265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Безграничная любовь к делу, любовь к детям </a:t>
            </a:r>
            <a:endParaRPr lang="ru-RU" sz="28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214422"/>
            <a:ext cx="3929090" cy="4424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428736"/>
            <a:ext cx="4429156" cy="48177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laycast.ru/uploads/2018/07/28/2560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42852"/>
            <a:ext cx="9144000" cy="77706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  детей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F:\Денисова воспитатель\Фотографии к разв\DSC003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89"/>
          <a:stretch/>
        </p:blipFill>
        <p:spPr bwMode="auto">
          <a:xfrm>
            <a:off x="785786" y="1142984"/>
            <a:ext cx="7143800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zabavnik.club/wp-content/uploads/Detskie_kartinki_dlya_fona_2_05182218-1024x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Объект 3" descr="F:\Денисова воспитатель\Фотографии к разв\DSC00292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7" t="10256" r="46955" b="6268"/>
          <a:stretch/>
        </p:blipFill>
        <p:spPr bwMode="auto">
          <a:xfrm>
            <a:off x="571472" y="357166"/>
            <a:ext cx="7715304" cy="5857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ng.pngtree.com/thumb_back/fw800/back_pic/00/02/68/66561a119d333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F:\Денисова воспитатель\Фотографии к разв\DSC002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714356"/>
            <a:ext cx="7715304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hevinelearningcenter1.com/wp-content/uploads/2015/09/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F:\Денисова воспитатель\Фотографии к разв\DSC003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4" r="33012"/>
          <a:stretch/>
        </p:blipFill>
        <p:spPr bwMode="auto">
          <a:xfrm>
            <a:off x="357158" y="285728"/>
            <a:ext cx="8001056" cy="5715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altay/236825/2a0000015e8009bc91e1a450cfd9a279eded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42852"/>
            <a:ext cx="9144000" cy="159502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Мне интересно работать с детьми, вместе с ними узнавать новое и наблюдать за их взрослением..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F:\Денисова воспитатель\Фотографии к разв\DSC003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46" t="10465"/>
          <a:stretch/>
        </p:blipFill>
        <p:spPr bwMode="auto">
          <a:xfrm>
            <a:off x="642910" y="2071678"/>
            <a:ext cx="5643570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zabavnik.club/wp-content/uploads/Detskie_kartinki_dlya_fona_2_05182218-1024x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95265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Каждый день, проведённый с детьми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\Desktop\IMG_20190808_0936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4786314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Админ\Desktop\IMG_20190808_0936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143116"/>
            <a:ext cx="4143372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ds04.infourok.ru/uploads/ex/0a64/0004c553-d85c422e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1176/001212d5-489305da/hello_html_m45f587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81551"/>
          </a:xfrm>
          <a:prstGeom prst="horizontalScroll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Уделяю много времени для того, чтобы научить детей играть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728" y="178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C:\Users\Админ\Documents\Оля Фото сад\IMG_20180918_0931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4643470" cy="5286412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 descr="C:\Users\Админ\Documents\Оля Фото сад\IMG_20180918_0932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142984"/>
            <a:ext cx="4071966" cy="4929222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altay/236825/2a0000015e8009bc91e1a450cfd9a279eded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13470"/>
          </a:xfrm>
          <a:prstGeom prst="horizontalScrol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Стараюсь  найти общий язык с каждым малышом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\Desktop\IMG_20190808_0938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35771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Админ\Desktop\IMG_20190808_0938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392909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-dog.ru/wallpapers/13/17/471730663073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500042"/>
            <a:ext cx="8568952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это основной вид деятельности ребенка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428736"/>
            <a:ext cx="856895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-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постоянно привлекательна для ребенка, позволяет ему осуществить свои стремления, в игре ребенок открывает в себе новые возможности!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3286124"/>
            <a:ext cx="856895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отражение жизни. Здесь все «как будто», «понарошку», но в этой условной обстановке, которая создается воображением ребенка, много настоящего.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4929198"/>
            <a:ext cx="857256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явление многогранное, ее можно рассматривать как особую форму существования всех без исключения сторон жизнедеятельности человека.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2433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ng.pngtree.com/thumb_back/fw800/back_pic/00/02/68/66561a119d333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1571612"/>
            <a:ext cx="7720825" cy="457339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1267837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ФГОС помогает найти уникальный баланс между игрой и обучением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thevinelearningcenter1.com/wp-content/uploads/2015/09/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42852"/>
            <a:ext cx="9144000" cy="531674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Воспитательно- образовательный процесс провожу в игровой форме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857232"/>
            <a:ext cx="6858048" cy="4432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ycast.ru/uploads/2018/07/28/2560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940653"/>
          </a:xfrm>
          <a:prstGeom prst="horizontalScrol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самостоятельный выбор детей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1142984"/>
            <a:ext cx="7500990" cy="52864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zabavnik.club/wp-content/uploads/Detskie_kartinki_dlya_fona_2_05182218-1024x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642918"/>
            <a:ext cx="2643174" cy="12003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u="sng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Открытость образовательной программы  </a:t>
            </a:r>
            <a:endParaRPr lang="ru-RU" sz="2000" u="sng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071678"/>
            <a:ext cx="2764416" cy="2857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14744" y="2643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116" y="2000240"/>
            <a:ext cx="3038836" cy="3277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286116" y="500042"/>
            <a:ext cx="271464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Адекватная предметно-пространственная среда.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2" name="Рисунок 11" descr="C:\Users\Админ\Documents\Дениосв. Фото сад2019\IMG_20180918_0932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928802"/>
            <a:ext cx="2857488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858016" y="357166"/>
            <a:ext cx="1928826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Позиция взрослого-воспитателя, его игровая компетентность.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214</Words>
  <Application>Microsoft Office PowerPoint</Application>
  <PresentationFormat>Экран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Проектор</cp:lastModifiedBy>
  <cp:revision>25</cp:revision>
  <dcterms:created xsi:type="dcterms:W3CDTF">2019-08-09T05:23:18Z</dcterms:created>
  <dcterms:modified xsi:type="dcterms:W3CDTF">2019-08-21T06:12:27Z</dcterms:modified>
</cp:coreProperties>
</file>