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3" r:id="rId2"/>
    <p:sldId id="290" r:id="rId3"/>
    <p:sldId id="306" r:id="rId4"/>
    <p:sldId id="288" r:id="rId5"/>
    <p:sldId id="307" r:id="rId6"/>
    <p:sldId id="308" r:id="rId7"/>
    <p:sldId id="313" r:id="rId8"/>
    <p:sldId id="309" r:id="rId9"/>
    <p:sldId id="345" r:id="rId10"/>
    <p:sldId id="346" r:id="rId11"/>
    <p:sldId id="315" r:id="rId12"/>
    <p:sldId id="277" r:id="rId13"/>
    <p:sldId id="298" r:id="rId14"/>
    <p:sldId id="284" r:id="rId15"/>
    <p:sldId id="258" r:id="rId16"/>
    <p:sldId id="263" r:id="rId17"/>
    <p:sldId id="259" r:id="rId18"/>
    <p:sldId id="264" r:id="rId19"/>
    <p:sldId id="344" r:id="rId20"/>
    <p:sldId id="349" r:id="rId21"/>
    <p:sldId id="347" r:id="rId22"/>
    <p:sldId id="269" r:id="rId23"/>
    <p:sldId id="297" r:id="rId24"/>
    <p:sldId id="270" r:id="rId25"/>
    <p:sldId id="271" r:id="rId26"/>
    <p:sldId id="274" r:id="rId27"/>
    <p:sldId id="34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71" autoAdjust="0"/>
  </p:normalViewPr>
  <p:slideViewPr>
    <p:cSldViewPr>
      <p:cViewPr varScale="1">
        <p:scale>
          <a:sx n="56" d="100"/>
          <a:sy n="56" d="100"/>
        </p:scale>
        <p:origin x="10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2008" y="3861048"/>
            <a:ext cx="3922439" cy="26642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Выполнила: Самоделова Светлана Алексеевна , </a:t>
            </a:r>
          </a:p>
          <a:p>
            <a:pPr marL="0" indent="0" algn="ctr">
              <a:buNone/>
            </a:pPr>
            <a:r>
              <a:rPr lang="ru-RU" dirty="0" smtClean="0"/>
              <a:t>воспитатель высшей категории МАДОУ д/с №41 ЦРР </a:t>
            </a:r>
          </a:p>
          <a:p>
            <a:pPr marL="0" indent="0" algn="ctr">
              <a:buNone/>
            </a:pPr>
            <a:r>
              <a:rPr lang="ru-RU" dirty="0" smtClean="0"/>
              <a:t>п. ТУЧКОВО  2017г.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72510"/>
            <a:ext cx="8712968" cy="1456290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Нравственно-патриотическое  </a:t>
            </a:r>
            <a:r>
              <a:rPr lang="ru-RU" dirty="0"/>
              <a:t>воспитание </a:t>
            </a:r>
            <a:r>
              <a:rPr lang="ru-RU" dirty="0" smtClean="0"/>
              <a:t>дошкольников  </a:t>
            </a:r>
            <a:r>
              <a:rPr lang="ru-RU" dirty="0"/>
              <a:t>при изучении </a:t>
            </a:r>
            <a:br>
              <a:rPr lang="ru-RU" dirty="0"/>
            </a:br>
            <a:r>
              <a:rPr lang="ru-RU" dirty="0"/>
              <a:t>истории </a:t>
            </a:r>
            <a:r>
              <a:rPr lang="ru-RU" dirty="0" smtClean="0"/>
              <a:t> Малой  Родины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п. Тучково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033628" cy="508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17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Архив ВОВ 2015г\Документы Титаренко М.П\img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888432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Архив ВОВ 2015г\Документы Титаренко М.П\DSC06674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15346" r="2011" b="8218"/>
          <a:stretch/>
        </p:blipFill>
        <p:spPr bwMode="auto">
          <a:xfrm rot="5400000">
            <a:off x="3789455" y="1775983"/>
            <a:ext cx="5760641" cy="345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839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7704" y="94674"/>
            <a:ext cx="6120680" cy="13353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Мемориальные доски героям Великой Отечественной Войны 1941-1945 г. </a:t>
            </a:r>
            <a:r>
              <a:rPr lang="ru-RU" sz="2800" b="1" dirty="0" err="1" smtClean="0">
                <a:solidFill>
                  <a:srgbClr val="FF0000"/>
                </a:solidFill>
              </a:rPr>
              <a:t>г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0" y="1124744"/>
            <a:ext cx="4113589" cy="555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59465"/>
            <a:ext cx="3816424" cy="55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24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404122" cy="559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16824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ТУЧКОВО ПОСЛЕ ВОЙНЫ 1949-1952 </a:t>
            </a:r>
            <a:r>
              <a:rPr lang="ru-RU" sz="1400" dirty="0" smtClean="0"/>
              <a:t>гг.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97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тучково\скан001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1733"/>
            <a:ext cx="4896544" cy="67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554480"/>
            <a:ext cx="3744416" cy="201853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 памятник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 20-й танковой дивизии 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08912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            ЖЕЛЕЗНОДОРОЖНЫЙ УЗЕЛ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и здание  станции  </a:t>
            </a:r>
            <a:r>
              <a:rPr lang="ru-RU" dirty="0" err="1" smtClean="0"/>
              <a:t>тучково</a:t>
            </a:r>
            <a:endParaRPr lang="ru-RU" dirty="0"/>
          </a:p>
        </p:txBody>
      </p:sp>
      <p:pic>
        <p:nvPicPr>
          <p:cNvPr id="1026" name="Picture 2" descr="C:\Users\User\Desktop\тучково\скан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4" y="1268760"/>
            <a:ext cx="4879210" cy="308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14" y="3429000"/>
            <a:ext cx="5138737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14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480720" cy="7920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      ТРУТЕЕВСКОЕ  ПОЛЕ   </a:t>
            </a:r>
            <a:endParaRPr lang="ru-RU" sz="2400" dirty="0"/>
          </a:p>
        </p:txBody>
      </p:sp>
      <p:pic>
        <p:nvPicPr>
          <p:cNvPr id="3074" name="Picture 2" descr="C:\Users\User\Desktop\тучково\скан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0919" y="225425"/>
            <a:ext cx="5495925" cy="729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9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76" y="260648"/>
            <a:ext cx="7822640" cy="936105"/>
          </a:xfrm>
        </p:spPr>
        <p:txBody>
          <a:bodyPr/>
          <a:lstStyle/>
          <a:p>
            <a:pPr algn="ctr"/>
            <a:r>
              <a:rPr lang="ru-RU" dirty="0" smtClean="0"/>
              <a:t>ВЪЕЗД В ПОСЕЛОК ТУЧКОВО  </a:t>
            </a:r>
            <a:r>
              <a:rPr lang="ru-RU" sz="2000" dirty="0" smtClean="0"/>
              <a:t>1956</a:t>
            </a:r>
            <a:r>
              <a:rPr lang="ru-RU" sz="1400" dirty="0" smtClean="0"/>
              <a:t>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C:\Users\User\Desktop\тучково\скан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" y="764704"/>
            <a:ext cx="4867216" cy="35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56992"/>
            <a:ext cx="5240703" cy="332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4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76" y="188640"/>
            <a:ext cx="8254688" cy="100258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Дом ЦВЕТКОВЫХ </a:t>
            </a:r>
            <a:br>
              <a:rPr lang="ru-RU" sz="2000" dirty="0" smtClean="0"/>
            </a:br>
            <a:r>
              <a:rPr lang="ru-RU" sz="2000" dirty="0" smtClean="0"/>
              <a:t>САМЫЙ СТАРЫЙ ДОМ В </a:t>
            </a:r>
            <a:r>
              <a:rPr lang="ru-RU" sz="2000" dirty="0" err="1" smtClean="0"/>
              <a:t>тУЧКОВО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тучково\Рисунок1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" y="1191223"/>
            <a:ext cx="9000094" cy="56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5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92888" cy="130504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Современное здание Сбербанка</a:t>
            </a:r>
            <a:br>
              <a:rPr lang="ru-RU" sz="2000" dirty="0" smtClean="0"/>
            </a:br>
            <a:r>
              <a:rPr lang="ru-RU" sz="2000" dirty="0" smtClean="0"/>
              <a:t>(на первом этаже располагалась пекарня, на втором находился клуб 1950</a:t>
            </a:r>
            <a:r>
              <a:rPr lang="ru-RU" dirty="0" smtClean="0"/>
              <a:t>-</a:t>
            </a:r>
            <a:r>
              <a:rPr lang="ru-RU" sz="1400" dirty="0" smtClean="0"/>
              <a:t>г.г</a:t>
            </a:r>
            <a:r>
              <a:rPr lang="ru-RU" dirty="0" smtClean="0"/>
              <a:t>.)</a:t>
            </a:r>
            <a:endParaRPr lang="ru-RU" dirty="0"/>
          </a:p>
        </p:txBody>
      </p:sp>
      <p:pic>
        <p:nvPicPr>
          <p:cNvPr id="8194" name="Picture 2" descr="C:\Users\User\Desktop\тучково\скан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5697"/>
            <a:ext cx="7992888" cy="529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332657"/>
            <a:ext cx="6673552" cy="504056"/>
          </a:xfrm>
        </p:spPr>
        <p:txBody>
          <a:bodyPr/>
          <a:lstStyle/>
          <a:p>
            <a:pPr algn="ctr"/>
            <a:r>
              <a:rPr lang="ru-RU" sz="1800" dirty="0" smtClean="0"/>
              <a:t>СОВРЕМЕННЫЕ  УЛИЦЫ  ТУЧКОВА</a:t>
            </a: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5256584" cy="357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32826"/>
            <a:ext cx="4536504" cy="340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86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404663"/>
            <a:ext cx="8496944" cy="63367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гербе современного городского поселения Тучково использованы фигуры из герба рода Тучковых. Одной из основных фигур этого герба является лев, которого поражает молния, вырывающаяся из тучи. Туча </a:t>
            </a:r>
            <a:r>
              <a:rPr lang="ru-RU" sz="2000" b="1" dirty="0" smtClean="0"/>
              <a:t> </a:t>
            </a:r>
            <a:r>
              <a:rPr lang="ru-RU" sz="2000" b="1" dirty="0"/>
              <a:t>указывает как на фамилию Тучковых, так и </a:t>
            </a:r>
            <a:r>
              <a:rPr lang="ru-RU" sz="2000" b="1" dirty="0" smtClean="0"/>
              <a:t>на название </a:t>
            </a:r>
            <a:r>
              <a:rPr lang="ru-RU" sz="2000" b="1" dirty="0"/>
              <a:t>поселения</a:t>
            </a:r>
            <a:r>
              <a:rPr lang="ru-RU" sz="2400" dirty="0"/>
              <a:t>. </a:t>
            </a:r>
            <a:endParaRPr lang="ru-RU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95" y="1904622"/>
            <a:ext cx="6462881" cy="483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4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63189"/>
            <a:ext cx="5954781" cy="349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" y="260648"/>
            <a:ext cx="7115274" cy="299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047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532"/>
            <a:ext cx="4563045" cy="304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96" y="297920"/>
            <a:ext cx="451760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42456"/>
            <a:ext cx="46672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23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76" y="188641"/>
            <a:ext cx="7246576" cy="72008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Century" panose="02040604050505020304" pitchFamily="18" charset="0"/>
              </a:rPr>
              <a:t>         УЛИЦА  Советская</a:t>
            </a:r>
            <a:endParaRPr lang="ru-RU" sz="2800" dirty="0">
              <a:latin typeface="Century" panose="020406040505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User\Desktop\тучково\DSCF2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1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88487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04856" cy="108012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50- </a:t>
            </a:r>
            <a:r>
              <a:rPr lang="ru-RU" sz="2000" dirty="0" err="1" smtClean="0"/>
              <a:t>летию</a:t>
            </a:r>
            <a:r>
              <a:rPr lang="ru-RU" sz="2000" dirty="0" smtClean="0"/>
              <a:t> победы посвящается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заложена  памятная капсула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286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3"/>
            <a:ext cx="3384376" cy="1152128"/>
          </a:xfrm>
        </p:spPr>
        <p:txBody>
          <a:bodyPr/>
          <a:lstStyle/>
          <a:p>
            <a:pPr algn="ctr"/>
            <a:r>
              <a:rPr lang="ru-RU" dirty="0" smtClean="0"/>
              <a:t>ОБЕЛИСК ПАВШИМ ГЕРОЯМ</a:t>
            </a:r>
            <a:br>
              <a:rPr lang="ru-RU" dirty="0" smtClean="0"/>
            </a:br>
            <a:r>
              <a:rPr lang="ru-RU" dirty="0" smtClean="0"/>
              <a:t>в деревне Дубровка</a:t>
            </a:r>
            <a:endParaRPr lang="ru-RU" dirty="0"/>
          </a:p>
        </p:txBody>
      </p:sp>
      <p:pic>
        <p:nvPicPr>
          <p:cNvPr id="14338" name="Picture 2" descr="C:\Users\User\Desktop\тучково\IMG_0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6190"/>
            <a:ext cx="5030496" cy="636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8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User\Desktop\тучково\IMG_6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8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65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76" y="260648"/>
            <a:ext cx="7822640" cy="1152128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/>
              <a:t>      ВЕЧНЫЙ ОГОНЬ</a:t>
            </a:r>
            <a:endParaRPr lang="ru-RU" sz="2800" i="1" dirty="0"/>
          </a:p>
        </p:txBody>
      </p:sp>
      <p:pic>
        <p:nvPicPr>
          <p:cNvPr id="17411" name="Picture 3" descr="C:\Users\User\Desktop\тучково\IMG_6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" y="793297"/>
            <a:ext cx="9129997" cy="608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6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76" y="332656"/>
            <a:ext cx="7462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ПРИРОДА  посёлка ТУЧКОВА</a:t>
            </a:r>
            <a:endParaRPr lang="ru-RU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960440" cy="297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50" y="764704"/>
            <a:ext cx="393643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4168"/>
            <a:ext cx="3901020" cy="29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4169"/>
            <a:ext cx="3884749" cy="291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553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-2090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r="7943"/>
          <a:stretch/>
        </p:blipFill>
        <p:spPr bwMode="auto">
          <a:xfrm>
            <a:off x="4716016" y="2349"/>
            <a:ext cx="4146331" cy="684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0_b316c_aaf6020a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14253" r="22954" b="26269"/>
          <a:stretch/>
        </p:blipFill>
        <p:spPr bwMode="auto">
          <a:xfrm>
            <a:off x="152310" y="2349"/>
            <a:ext cx="4059650" cy="685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1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840760" cy="14236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>         </a:t>
            </a:r>
            <a:r>
              <a:rPr lang="ru-RU" sz="3600" dirty="0" smtClean="0"/>
              <a:t>Усадьба  ПЫЛЬЦОВЫХ В </a:t>
            </a:r>
            <a:r>
              <a:rPr lang="ru-RU" sz="3600" dirty="0" err="1" smtClean="0"/>
              <a:t>любвино</a:t>
            </a:r>
            <a:r>
              <a:rPr lang="ru-RU" sz="3600" dirty="0" smtClean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тучково\IMG_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3608"/>
            <a:ext cx="8136904" cy="542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8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76" y="332656"/>
            <a:ext cx="3862200" cy="792088"/>
          </a:xfrm>
        </p:spPr>
        <p:txBody>
          <a:bodyPr/>
          <a:lstStyle/>
          <a:p>
            <a:pPr algn="ctr"/>
            <a:r>
              <a:rPr lang="ru-RU" dirty="0" smtClean="0"/>
              <a:t>Усадьба пыльцовых 1913-1915гг. </a:t>
            </a: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19"/>
            <a:ext cx="4639322" cy="31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7552"/>
            <a:ext cx="3456384" cy="514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19" y="3472611"/>
            <a:ext cx="4999362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54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 НА МОСКВА РЕКУ</a:t>
            </a:r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58" y="116632"/>
            <a:ext cx="504159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346511"/>
            <a:ext cx="5206181" cy="34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2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76" y="260648"/>
            <a:ext cx="3934208" cy="432047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2000" b="1" dirty="0" err="1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ГероЙ</a:t>
            </a:r>
            <a:r>
              <a:rPr lang="ru-RU" sz="20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Советского Союза </a:t>
            </a:r>
            <a:r>
              <a:rPr lang="ru-RU" sz="20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генерал </a:t>
            </a:r>
            <a:r>
              <a:rPr lang="ru-RU" sz="2000" b="1" dirty="0" err="1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НикитА</a:t>
            </a:r>
            <a:r>
              <a:rPr lang="ru-RU" sz="20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Федотович Лебеденко</a:t>
            </a:r>
            <a:r>
              <a:rPr lang="ru-RU" b="1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b="1" dirty="0" smtClean="0">
                <a:latin typeface="Calibri"/>
                <a:ea typeface="Calibri"/>
                <a:cs typeface="Times New Roman"/>
              </a:rPr>
            </a:br>
            <a:r>
              <a:rPr lang="ru-RU" b="1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b="1" dirty="0" smtClean="0">
                <a:latin typeface="Calibri"/>
                <a:ea typeface="Calibri"/>
                <a:cs typeface="Times New Roman"/>
              </a:rPr>
            </a:br>
            <a:r>
              <a:rPr lang="ru-RU" b="1" dirty="0">
                <a:latin typeface="Calibri"/>
                <a:ea typeface="Calibri"/>
                <a:cs typeface="Times New Roman"/>
              </a:rPr>
              <a:t/>
            </a:r>
            <a:br>
              <a:rPr lang="ru-RU" b="1" dirty="0">
                <a:latin typeface="Calibri"/>
                <a:ea typeface="Calibri"/>
                <a:cs typeface="Times New Roman"/>
              </a:rPr>
            </a:br>
            <a:r>
              <a:rPr lang="ru-RU" b="1" dirty="0" smtClean="0">
                <a:latin typeface="Calibri"/>
                <a:ea typeface="Calibri"/>
                <a:cs typeface="Times New Roman"/>
              </a:rPr>
              <a:t> командир </a:t>
            </a:r>
            <a:r>
              <a:rPr lang="ru-RU" b="1" dirty="0">
                <a:latin typeface="Calibri"/>
                <a:ea typeface="Calibri"/>
                <a:cs typeface="Times New Roman"/>
              </a:rPr>
              <a:t>50-й стрелковой дивизии, принимавшей участие в обороне и освобождении поселка ТУЧКОВО от немецко-фашистских захватчиков в годы Великой отечественной войны 1941-1945гг.» </a:t>
            </a:r>
            <a:endParaRPr lang="ru-RU" dirty="0"/>
          </a:p>
        </p:txBody>
      </p:sp>
      <p:pic>
        <p:nvPicPr>
          <p:cNvPr id="12290" name="Picture 2" descr="C:\Users\User\Desktop\lebeden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056011" cy="62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6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268760"/>
            <a:ext cx="5182940" cy="5040560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 smtClean="0">
                <a:latin typeface="Calibri"/>
                <a:ea typeface="Calibri"/>
                <a:cs typeface="Times New Roman"/>
              </a:rPr>
              <a:t>11.01.42 </a:t>
            </a:r>
            <a:r>
              <a:rPr lang="ru-RU" b="1" dirty="0">
                <a:latin typeface="Calibri"/>
                <a:ea typeface="Calibri"/>
                <a:cs typeface="Times New Roman"/>
              </a:rPr>
              <a:t>года комдив выехал на левый фланг дивизии и, собрав в районе Игнатьеве в кулак подразделения 49-го стрелкового полка, их силами в ночь на 11 января нанес удар на </a:t>
            </a:r>
            <a:r>
              <a:rPr lang="ru-RU" b="1" dirty="0" err="1">
                <a:latin typeface="Calibri"/>
                <a:ea typeface="Calibri"/>
                <a:cs typeface="Times New Roman"/>
              </a:rPr>
              <a:t>Трутеево</a:t>
            </a:r>
            <a:r>
              <a:rPr lang="ru-RU" b="1" dirty="0">
                <a:latin typeface="Calibri"/>
                <a:ea typeface="Calibri"/>
                <a:cs typeface="Times New Roman"/>
              </a:rPr>
              <a:t> и расположен­ный неподалеку поселок известкового завода. Удар был настолько неожиданным, что противник не успел организовать контратаку и отошел к Тучкову. Лебеденко наносить удар в лоб не стал, а обошел Тучково и, охватив его одновременно с юго-востока и запада, штур­мом овладел поселком в полдень 11 января 1942 года". 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7390592" cy="8640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i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i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Запись В </a:t>
            </a:r>
            <a:r>
              <a:rPr lang="ru-RU" i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журнале бое­вых действий </a:t>
            </a:r>
            <a:r>
              <a:rPr lang="ru-RU" i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соединения, </a:t>
            </a:r>
            <a:r>
              <a:rPr lang="ru-RU" i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рассказывающие о напряженных боях того времени. </a:t>
            </a:r>
            <a:r>
              <a:rPr lang="ru-RU" sz="1200" i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200" i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User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44" y="1340768"/>
            <a:ext cx="3626544" cy="231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25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76" y="609601"/>
            <a:ext cx="7534608" cy="87518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ГЕРОИ ВЕЛИКОЙ ОТЕЧЕСТВЕННОЙ ВОЙНЫ</a:t>
            </a:r>
            <a:endParaRPr lang="ru-RU" sz="2400" dirty="0"/>
          </a:p>
        </p:txBody>
      </p:sp>
      <p:pic>
        <p:nvPicPr>
          <p:cNvPr id="3074" name="Picture 2" descr="C:\Users\User\Desktop\Архив ВОВ 2015г\9мая музей 70 лет победы\DSC0666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7" t="11532" b="11125"/>
          <a:stretch/>
        </p:blipFill>
        <p:spPr bwMode="auto">
          <a:xfrm rot="5400000">
            <a:off x="-508850" y="2173146"/>
            <a:ext cx="519314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Архив ВОВ 2015г\Документы Тощевиков А.А\img027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5145" r="36248" b="55343"/>
          <a:stretch/>
        </p:blipFill>
        <p:spPr bwMode="auto">
          <a:xfrm>
            <a:off x="4499992" y="1412776"/>
            <a:ext cx="423361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04825"/>
      </p:ext>
    </p:extLst>
  </p:cSld>
  <p:clrMapOvr>
    <a:masterClrMapping/>
  </p:clrMapOvr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</TotalTime>
  <Words>236</Words>
  <Application>Microsoft Office PowerPoint</Application>
  <PresentationFormat>Экран (4:3)</PresentationFormat>
  <Paragraphs>26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Candara</vt:lpstr>
      <vt:lpstr>Century</vt:lpstr>
      <vt:lpstr>Times New Roman</vt:lpstr>
      <vt:lpstr>Tradeshow</vt:lpstr>
      <vt:lpstr>Нравственно-патриотическое  воспитание дошкольников  при изучении  истории  Малой  Родины п. Тучково</vt:lpstr>
      <vt:lpstr>Презентация PowerPoint</vt:lpstr>
      <vt:lpstr>Презентация PowerPoint</vt:lpstr>
      <vt:lpstr>            Усадьба  ПЫЛЬЦОВЫХ В любвино  </vt:lpstr>
      <vt:lpstr>Усадьба пыльцовых 1913-1915гг. </vt:lpstr>
      <vt:lpstr>ВИД НА МОСКВА РЕКУ</vt:lpstr>
      <vt:lpstr> ГероЙ Советского Союза генерал НикитА Федотович Лебеденко    командир 50-й стрелковой дивизии, принимавшей участие в обороне и освобождении поселка ТУЧКОВО от немецко-фашистских захватчиков в годы Великой отечественной войны 1941-1945гг.» </vt:lpstr>
      <vt:lpstr> Запись В журнале бое­вых действий соединения, рассказывающие о напряженных боях того времени.  </vt:lpstr>
      <vt:lpstr>ГЕРОИ ВЕЛИКОЙ ОТЕЧЕСТВЕННОЙ ВОЙНЫ</vt:lpstr>
      <vt:lpstr>Презентация PowerPoint</vt:lpstr>
      <vt:lpstr>Презентация PowerPoint</vt:lpstr>
      <vt:lpstr>ТУЧКОВО ПОСЛЕ ВОЙНЫ 1949-1952 гг.</vt:lpstr>
      <vt:lpstr> памятник   20-й танковой дивизии  </vt:lpstr>
      <vt:lpstr>               ЖЕЛЕЗНОДОРОЖНЫЙ УЗЕЛ                 и здание  станции  тучково</vt:lpstr>
      <vt:lpstr>      ТРУТЕЕВСКОЕ  ПОЛЕ   </vt:lpstr>
      <vt:lpstr>ВЪЕЗД В ПОСЕЛОК ТУЧКОВО  1956Г.</vt:lpstr>
      <vt:lpstr>Дом ЦВЕТКОВЫХ  САМЫЙ СТАРЫЙ ДОМ В тУЧКОВО </vt:lpstr>
      <vt:lpstr>Современное здание Сбербанка (на первом этаже располагалась пекарня, на втором находился клуб 1950-г.г.)</vt:lpstr>
      <vt:lpstr>СОВРЕМЕННЫЕ  УЛИЦЫ  ТУЧКОВА</vt:lpstr>
      <vt:lpstr>Презентация PowerPoint</vt:lpstr>
      <vt:lpstr>Презентация PowerPoint</vt:lpstr>
      <vt:lpstr>         УЛИЦА  Советская</vt:lpstr>
      <vt:lpstr>50- летию победы посвящается  заложена  памятная капсула</vt:lpstr>
      <vt:lpstr>ОБЕЛИСК ПАВШИМ ГЕРОЯМ в деревне Дубровка</vt:lpstr>
      <vt:lpstr>Презентация PowerPoint</vt:lpstr>
      <vt:lpstr>      ВЕЧНЫЙ ОГОНЬ</vt:lpstr>
      <vt:lpstr>ПРИРОДА  посёлка ТУЧКОВА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HP</cp:lastModifiedBy>
  <cp:revision>96</cp:revision>
  <dcterms:created xsi:type="dcterms:W3CDTF">2015-04-14T20:52:32Z</dcterms:created>
  <dcterms:modified xsi:type="dcterms:W3CDTF">2018-04-23T10:59:12Z</dcterms:modified>
</cp:coreProperties>
</file>