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0" r:id="rId2"/>
    <p:sldId id="354" r:id="rId3"/>
    <p:sldId id="358" r:id="rId4"/>
    <p:sldId id="364" r:id="rId5"/>
    <p:sldId id="366" r:id="rId6"/>
    <p:sldId id="350" r:id="rId7"/>
    <p:sldId id="363" r:id="rId8"/>
    <p:sldId id="362" r:id="rId9"/>
    <p:sldId id="365" r:id="rId10"/>
    <p:sldId id="370" r:id="rId11"/>
    <p:sldId id="369" r:id="rId12"/>
    <p:sldId id="368" r:id="rId13"/>
    <p:sldId id="356" r:id="rId14"/>
    <p:sldId id="3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1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4"/>
            <a:ext cx="9144000" cy="6852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068" r="4483" b="1840"/>
          <a:stretch/>
        </p:blipFill>
        <p:spPr bwMode="auto">
          <a:xfrm>
            <a:off x="323528" y="308671"/>
            <a:ext cx="8496944" cy="6397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758" r="3967"/>
          <a:stretch/>
        </p:blipFill>
        <p:spPr bwMode="auto">
          <a:xfrm>
            <a:off x="323528" y="199530"/>
            <a:ext cx="8559219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109"/>
            <a:ext cx="8305555" cy="6229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" y="-1427"/>
            <a:ext cx="9144001" cy="68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440" cy="639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2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006"/>
            <a:ext cx="8532440" cy="639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" y="347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5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2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4446" r="4151" b="4289"/>
          <a:stretch/>
        </p:blipFill>
        <p:spPr bwMode="auto">
          <a:xfrm>
            <a:off x="395536" y="275528"/>
            <a:ext cx="8615937" cy="6249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2015-04-14T20:52:32Z</dcterms:created>
  <dcterms:modified xsi:type="dcterms:W3CDTF">2017-11-05T09:24:48Z</dcterms:modified>
</cp:coreProperties>
</file>