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" r:id="rId2"/>
    <p:sldId id="259" r:id="rId3"/>
    <p:sldId id="260" r:id="rId4"/>
    <p:sldId id="317" r:id="rId5"/>
    <p:sldId id="318" r:id="rId6"/>
    <p:sldId id="319" r:id="rId7"/>
    <p:sldId id="320" r:id="rId8"/>
    <p:sldId id="266" r:id="rId9"/>
    <p:sldId id="301" r:id="rId10"/>
    <p:sldId id="261" r:id="rId11"/>
    <p:sldId id="314" r:id="rId12"/>
    <p:sldId id="267" r:id="rId13"/>
    <p:sldId id="316" r:id="rId14"/>
    <p:sldId id="315" r:id="rId15"/>
    <p:sldId id="322" r:id="rId16"/>
    <p:sldId id="323" r:id="rId17"/>
    <p:sldId id="324" r:id="rId18"/>
    <p:sldId id="325" r:id="rId19"/>
    <p:sldId id="32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00904-51CA-4377-A60F-01E2A4998A8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1BE5F7-B531-4A32-B3FF-E612A492EF66}">
      <dgm:prSet phldrT="[Текст]"/>
      <dgm:spPr/>
      <dgm:t>
        <a:bodyPr/>
        <a:lstStyle/>
        <a:p>
          <a:r>
            <a:rPr lang="ru-RU" dirty="0" smtClean="0"/>
            <a:t>Развитие мелкой моторики</a:t>
          </a:r>
          <a:endParaRPr lang="ru-RU" dirty="0"/>
        </a:p>
      </dgm:t>
    </dgm:pt>
    <dgm:pt modelId="{DAFD5A4A-E078-4E9A-81BB-3A1297A8E36C}" type="parTrans" cxnId="{F840CC94-6334-49B5-8ABF-D0F31A8391EF}">
      <dgm:prSet/>
      <dgm:spPr/>
      <dgm:t>
        <a:bodyPr/>
        <a:lstStyle/>
        <a:p>
          <a:endParaRPr lang="ru-RU"/>
        </a:p>
      </dgm:t>
    </dgm:pt>
    <dgm:pt modelId="{00010C31-A393-466B-889D-5ABF309E1B1A}" type="sibTrans" cxnId="{F840CC94-6334-49B5-8ABF-D0F31A8391EF}">
      <dgm:prSet/>
      <dgm:spPr/>
      <dgm:t>
        <a:bodyPr/>
        <a:lstStyle/>
        <a:p>
          <a:endParaRPr lang="ru-RU"/>
        </a:p>
      </dgm:t>
    </dgm:pt>
    <dgm:pt modelId="{62D8B588-4B74-4686-A79E-EEA2448366C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Индивидуальная работа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DA8BB50-E38C-446C-8075-0D98D1F94685}" type="parTrans" cxnId="{EB5186FF-A5EC-4072-9EFE-835E3BF19A9B}">
      <dgm:prSet/>
      <dgm:spPr/>
      <dgm:t>
        <a:bodyPr/>
        <a:lstStyle/>
        <a:p>
          <a:endParaRPr lang="ru-RU"/>
        </a:p>
      </dgm:t>
    </dgm:pt>
    <dgm:pt modelId="{CAF4FD7B-4B18-46F5-B984-D97C99FDB469}" type="sibTrans" cxnId="{EB5186FF-A5EC-4072-9EFE-835E3BF19A9B}">
      <dgm:prSet/>
      <dgm:spPr/>
      <dgm:t>
        <a:bodyPr/>
        <a:lstStyle/>
        <a:p>
          <a:endParaRPr lang="ru-RU"/>
        </a:p>
      </dgm:t>
    </dgm:pt>
    <dgm:pt modelId="{617A0C7A-32DF-4A79-A0B1-3C9903B40EC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Предметно-развивающая среда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2D16C64-071F-426E-8C37-EB0D88E4562B}" type="parTrans" cxnId="{4110011E-81E1-4E3B-88ED-B6F770962A52}">
      <dgm:prSet/>
      <dgm:spPr/>
      <dgm:t>
        <a:bodyPr/>
        <a:lstStyle/>
        <a:p>
          <a:endParaRPr lang="ru-RU"/>
        </a:p>
      </dgm:t>
    </dgm:pt>
    <dgm:pt modelId="{5585645C-FA0B-4D78-B408-C3FD450B7D4B}" type="sibTrans" cxnId="{4110011E-81E1-4E3B-88ED-B6F770962A52}">
      <dgm:prSet/>
      <dgm:spPr/>
      <dgm:t>
        <a:bodyPr/>
        <a:lstStyle/>
        <a:p>
          <a:endParaRPr lang="ru-RU"/>
        </a:p>
      </dgm:t>
    </dgm:pt>
    <dgm:pt modelId="{1B8513F0-D7E6-447B-9E2E-73675CC43B8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0EFB0DB-ABD2-4290-8D69-0F26CB26B333}" type="parTrans" cxnId="{82FF0D0B-30A2-40DE-957F-B81CA7EC7044}">
      <dgm:prSet/>
      <dgm:spPr/>
      <dgm:t>
        <a:bodyPr/>
        <a:lstStyle/>
        <a:p>
          <a:endParaRPr lang="ru-RU"/>
        </a:p>
      </dgm:t>
    </dgm:pt>
    <dgm:pt modelId="{EB6E4E0E-64A7-444E-96CE-6EFEBF60AA38}" type="sibTrans" cxnId="{82FF0D0B-30A2-40DE-957F-B81CA7EC7044}">
      <dgm:prSet/>
      <dgm:spPr/>
      <dgm:t>
        <a:bodyPr/>
        <a:lstStyle/>
        <a:p>
          <a:endParaRPr lang="ru-RU"/>
        </a:p>
      </dgm:t>
    </dgm:pt>
    <dgm:pt modelId="{E9BF617E-D6B7-4D23-9470-600A62E3890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Образовательная область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2AD4F63-2B79-4D03-87DA-BABC523FD8E3}" type="parTrans" cxnId="{B66D6977-8723-476C-A80E-85B04989AE15}">
      <dgm:prSet/>
      <dgm:spPr/>
      <dgm:t>
        <a:bodyPr/>
        <a:lstStyle/>
        <a:p>
          <a:endParaRPr lang="ru-RU"/>
        </a:p>
      </dgm:t>
    </dgm:pt>
    <dgm:pt modelId="{43AA4377-9395-4A6D-B38D-1A44CEF411EC}" type="sibTrans" cxnId="{B66D6977-8723-476C-A80E-85B04989AE15}">
      <dgm:prSet/>
      <dgm:spPr/>
      <dgm:t>
        <a:bodyPr/>
        <a:lstStyle/>
        <a:p>
          <a:endParaRPr lang="ru-RU"/>
        </a:p>
      </dgm:t>
    </dgm:pt>
    <dgm:pt modelId="{0BC6BD13-0158-4710-B86D-6EEF5BB5457B}" type="pres">
      <dgm:prSet presAssocID="{3DE00904-51CA-4377-A60F-01E2A4998A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01471-A151-4709-AC3F-241FB3C60301}" type="pres">
      <dgm:prSet presAssocID="{B61BE5F7-B531-4A32-B3FF-E612A492EF66}" presName="centerShape" presStyleLbl="node0" presStyleIdx="0" presStyleCnt="1"/>
      <dgm:spPr/>
      <dgm:t>
        <a:bodyPr/>
        <a:lstStyle/>
        <a:p>
          <a:endParaRPr lang="ru-RU"/>
        </a:p>
      </dgm:t>
    </dgm:pt>
    <dgm:pt modelId="{3F7B19AD-7C4D-4410-9658-BB1491EDE34D}" type="pres">
      <dgm:prSet presAssocID="{62D8B588-4B74-4686-A79E-EEA2448366C2}" presName="node" presStyleLbl="node1" presStyleIdx="0" presStyleCnt="4" custScaleX="145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7FC68-EBD5-4536-A0C7-602237E6E34C}" type="pres">
      <dgm:prSet presAssocID="{62D8B588-4B74-4686-A79E-EEA2448366C2}" presName="dummy" presStyleCnt="0"/>
      <dgm:spPr/>
    </dgm:pt>
    <dgm:pt modelId="{C6842A33-6CF4-4FDE-82A5-C043B07A5D84}" type="pres">
      <dgm:prSet presAssocID="{CAF4FD7B-4B18-46F5-B984-D97C99FDB46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536DA4D-95FF-495C-90F0-D121C8CBB15C}" type="pres">
      <dgm:prSet presAssocID="{617A0C7A-32DF-4A79-A0B1-3C9903B40ECA}" presName="node" presStyleLbl="node1" presStyleIdx="1" presStyleCnt="4" custScaleX="14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AFC48-11D4-4899-A36D-8E2FA5040979}" type="pres">
      <dgm:prSet presAssocID="{617A0C7A-32DF-4A79-A0B1-3C9903B40ECA}" presName="dummy" presStyleCnt="0"/>
      <dgm:spPr/>
    </dgm:pt>
    <dgm:pt modelId="{C3759AF5-3DE4-4D25-9FE5-D836C1B9A6BB}" type="pres">
      <dgm:prSet presAssocID="{5585645C-FA0B-4D78-B408-C3FD450B7D4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A0DC3AC-F357-438B-AB59-7FE1446BF417}" type="pres">
      <dgm:prSet presAssocID="{1B8513F0-D7E6-447B-9E2E-73675CC43B87}" presName="node" presStyleLbl="node1" presStyleIdx="2" presStyleCnt="4" custScaleX="14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43985-3E45-4291-B4C2-D691C3B24587}" type="pres">
      <dgm:prSet presAssocID="{1B8513F0-D7E6-447B-9E2E-73675CC43B87}" presName="dummy" presStyleCnt="0"/>
      <dgm:spPr/>
    </dgm:pt>
    <dgm:pt modelId="{62F688C3-A7B6-4C6F-BA26-47FA02B14E81}" type="pres">
      <dgm:prSet presAssocID="{EB6E4E0E-64A7-444E-96CE-6EFEBF60AA3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788B177-959B-4EC8-837E-93A23506CD9C}" type="pres">
      <dgm:prSet presAssocID="{E9BF617E-D6B7-4D23-9470-600A62E3890C}" presName="node" presStyleLbl="node1" presStyleIdx="3" presStyleCnt="4" custScaleX="147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80037-6826-44AE-BF67-8E4E2E8C9226}" type="pres">
      <dgm:prSet presAssocID="{E9BF617E-D6B7-4D23-9470-600A62E3890C}" presName="dummy" presStyleCnt="0"/>
      <dgm:spPr/>
    </dgm:pt>
    <dgm:pt modelId="{8B3327C6-C41B-453C-8D78-10C6B22928EB}" type="pres">
      <dgm:prSet presAssocID="{43AA4377-9395-4A6D-B38D-1A44CEF411E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2FF0D0B-30A2-40DE-957F-B81CA7EC7044}" srcId="{B61BE5F7-B531-4A32-B3FF-E612A492EF66}" destId="{1B8513F0-D7E6-447B-9E2E-73675CC43B87}" srcOrd="2" destOrd="0" parTransId="{40EFB0DB-ABD2-4290-8D69-0F26CB26B333}" sibTransId="{EB6E4E0E-64A7-444E-96CE-6EFEBF60AA38}"/>
    <dgm:cxn modelId="{0F1F2945-4DEA-43CE-9854-D7206BBA1960}" type="presOf" srcId="{62D8B588-4B74-4686-A79E-EEA2448366C2}" destId="{3F7B19AD-7C4D-4410-9658-BB1491EDE34D}" srcOrd="0" destOrd="0" presId="urn:microsoft.com/office/officeart/2005/8/layout/radial6"/>
    <dgm:cxn modelId="{EB5186FF-A5EC-4072-9EFE-835E3BF19A9B}" srcId="{B61BE5F7-B531-4A32-B3FF-E612A492EF66}" destId="{62D8B588-4B74-4686-A79E-EEA2448366C2}" srcOrd="0" destOrd="0" parTransId="{8DA8BB50-E38C-446C-8075-0D98D1F94685}" sibTransId="{CAF4FD7B-4B18-46F5-B984-D97C99FDB469}"/>
    <dgm:cxn modelId="{94248AF5-541F-44D8-9F67-C74A304299D0}" type="presOf" srcId="{EB6E4E0E-64A7-444E-96CE-6EFEBF60AA38}" destId="{62F688C3-A7B6-4C6F-BA26-47FA02B14E81}" srcOrd="0" destOrd="0" presId="urn:microsoft.com/office/officeart/2005/8/layout/radial6"/>
    <dgm:cxn modelId="{F840CC94-6334-49B5-8ABF-D0F31A8391EF}" srcId="{3DE00904-51CA-4377-A60F-01E2A4998A86}" destId="{B61BE5F7-B531-4A32-B3FF-E612A492EF66}" srcOrd="0" destOrd="0" parTransId="{DAFD5A4A-E078-4E9A-81BB-3A1297A8E36C}" sibTransId="{00010C31-A393-466B-889D-5ABF309E1B1A}"/>
    <dgm:cxn modelId="{89EBFC33-94C6-4D40-A78E-CF88BC7FA554}" type="presOf" srcId="{CAF4FD7B-4B18-46F5-B984-D97C99FDB469}" destId="{C6842A33-6CF4-4FDE-82A5-C043B07A5D84}" srcOrd="0" destOrd="0" presId="urn:microsoft.com/office/officeart/2005/8/layout/radial6"/>
    <dgm:cxn modelId="{4110011E-81E1-4E3B-88ED-B6F770962A52}" srcId="{B61BE5F7-B531-4A32-B3FF-E612A492EF66}" destId="{617A0C7A-32DF-4A79-A0B1-3C9903B40ECA}" srcOrd="1" destOrd="0" parTransId="{F2D16C64-071F-426E-8C37-EB0D88E4562B}" sibTransId="{5585645C-FA0B-4D78-B408-C3FD450B7D4B}"/>
    <dgm:cxn modelId="{B66D6977-8723-476C-A80E-85B04989AE15}" srcId="{B61BE5F7-B531-4A32-B3FF-E612A492EF66}" destId="{E9BF617E-D6B7-4D23-9470-600A62E3890C}" srcOrd="3" destOrd="0" parTransId="{F2AD4F63-2B79-4D03-87DA-BABC523FD8E3}" sibTransId="{43AA4377-9395-4A6D-B38D-1A44CEF411EC}"/>
    <dgm:cxn modelId="{C6F5F66E-A26F-4360-8939-1A6FB8EB3389}" type="presOf" srcId="{B61BE5F7-B531-4A32-B3FF-E612A492EF66}" destId="{C1601471-A151-4709-AC3F-241FB3C60301}" srcOrd="0" destOrd="0" presId="urn:microsoft.com/office/officeart/2005/8/layout/radial6"/>
    <dgm:cxn modelId="{386168C1-BD5A-4DD7-8DDE-34C6C9A2F340}" type="presOf" srcId="{5585645C-FA0B-4D78-B408-C3FD450B7D4B}" destId="{C3759AF5-3DE4-4D25-9FE5-D836C1B9A6BB}" srcOrd="0" destOrd="0" presId="urn:microsoft.com/office/officeart/2005/8/layout/radial6"/>
    <dgm:cxn modelId="{428CAE2A-4A3E-430D-A960-628780251A25}" type="presOf" srcId="{3DE00904-51CA-4377-A60F-01E2A4998A86}" destId="{0BC6BD13-0158-4710-B86D-6EEF5BB5457B}" srcOrd="0" destOrd="0" presId="urn:microsoft.com/office/officeart/2005/8/layout/radial6"/>
    <dgm:cxn modelId="{846F575E-65AA-475D-BE2D-4E3D044BD158}" type="presOf" srcId="{617A0C7A-32DF-4A79-A0B1-3C9903B40ECA}" destId="{A536DA4D-95FF-495C-90F0-D121C8CBB15C}" srcOrd="0" destOrd="0" presId="urn:microsoft.com/office/officeart/2005/8/layout/radial6"/>
    <dgm:cxn modelId="{7612F674-102B-40F5-BA06-DF186115C06C}" type="presOf" srcId="{1B8513F0-D7E6-447B-9E2E-73675CC43B87}" destId="{4A0DC3AC-F357-438B-AB59-7FE1446BF417}" srcOrd="0" destOrd="0" presId="urn:microsoft.com/office/officeart/2005/8/layout/radial6"/>
    <dgm:cxn modelId="{F5F439FE-D4AE-4940-B9E0-D8F9811B81A6}" type="presOf" srcId="{E9BF617E-D6B7-4D23-9470-600A62E3890C}" destId="{E788B177-959B-4EC8-837E-93A23506CD9C}" srcOrd="0" destOrd="0" presId="urn:microsoft.com/office/officeart/2005/8/layout/radial6"/>
    <dgm:cxn modelId="{55104E6B-6887-4E88-B160-FFD6A86DFF6C}" type="presOf" srcId="{43AA4377-9395-4A6D-B38D-1A44CEF411EC}" destId="{8B3327C6-C41B-453C-8D78-10C6B22928EB}" srcOrd="0" destOrd="0" presId="urn:microsoft.com/office/officeart/2005/8/layout/radial6"/>
    <dgm:cxn modelId="{3BA8FE82-C521-4180-B4E1-E291EE8EB077}" type="presParOf" srcId="{0BC6BD13-0158-4710-B86D-6EEF5BB5457B}" destId="{C1601471-A151-4709-AC3F-241FB3C60301}" srcOrd="0" destOrd="0" presId="urn:microsoft.com/office/officeart/2005/8/layout/radial6"/>
    <dgm:cxn modelId="{064366E7-9D4F-4ACE-A94A-3650368CD968}" type="presParOf" srcId="{0BC6BD13-0158-4710-B86D-6EEF5BB5457B}" destId="{3F7B19AD-7C4D-4410-9658-BB1491EDE34D}" srcOrd="1" destOrd="0" presId="urn:microsoft.com/office/officeart/2005/8/layout/radial6"/>
    <dgm:cxn modelId="{6D2C4E13-FFCE-4FAD-ABC2-D4811229FF39}" type="presParOf" srcId="{0BC6BD13-0158-4710-B86D-6EEF5BB5457B}" destId="{9867FC68-EBD5-4536-A0C7-602237E6E34C}" srcOrd="2" destOrd="0" presId="urn:microsoft.com/office/officeart/2005/8/layout/radial6"/>
    <dgm:cxn modelId="{100A56B9-E8E9-48CD-AE53-D45A9996C77D}" type="presParOf" srcId="{0BC6BD13-0158-4710-B86D-6EEF5BB5457B}" destId="{C6842A33-6CF4-4FDE-82A5-C043B07A5D84}" srcOrd="3" destOrd="0" presId="urn:microsoft.com/office/officeart/2005/8/layout/radial6"/>
    <dgm:cxn modelId="{5FB7CF07-3B91-4EC2-8D6B-1469BC6198B7}" type="presParOf" srcId="{0BC6BD13-0158-4710-B86D-6EEF5BB5457B}" destId="{A536DA4D-95FF-495C-90F0-D121C8CBB15C}" srcOrd="4" destOrd="0" presId="urn:microsoft.com/office/officeart/2005/8/layout/radial6"/>
    <dgm:cxn modelId="{3B2037C9-5FCA-4E42-A2F0-9D30A1A2B7AF}" type="presParOf" srcId="{0BC6BD13-0158-4710-B86D-6EEF5BB5457B}" destId="{422AFC48-11D4-4899-A36D-8E2FA5040979}" srcOrd="5" destOrd="0" presId="urn:microsoft.com/office/officeart/2005/8/layout/radial6"/>
    <dgm:cxn modelId="{7CCE43AC-6655-4BC1-9A91-353CA9B045DC}" type="presParOf" srcId="{0BC6BD13-0158-4710-B86D-6EEF5BB5457B}" destId="{C3759AF5-3DE4-4D25-9FE5-D836C1B9A6BB}" srcOrd="6" destOrd="0" presId="urn:microsoft.com/office/officeart/2005/8/layout/radial6"/>
    <dgm:cxn modelId="{7B33FCF4-C50E-46CE-8756-05F326513BAF}" type="presParOf" srcId="{0BC6BD13-0158-4710-B86D-6EEF5BB5457B}" destId="{4A0DC3AC-F357-438B-AB59-7FE1446BF417}" srcOrd="7" destOrd="0" presId="urn:microsoft.com/office/officeart/2005/8/layout/radial6"/>
    <dgm:cxn modelId="{CFBEC6DA-BC94-4959-846C-4C2A736705D2}" type="presParOf" srcId="{0BC6BD13-0158-4710-B86D-6EEF5BB5457B}" destId="{22643985-3E45-4291-B4C2-D691C3B24587}" srcOrd="8" destOrd="0" presId="urn:microsoft.com/office/officeart/2005/8/layout/radial6"/>
    <dgm:cxn modelId="{282714E1-3062-42AC-A630-44778710EC39}" type="presParOf" srcId="{0BC6BD13-0158-4710-B86D-6EEF5BB5457B}" destId="{62F688C3-A7B6-4C6F-BA26-47FA02B14E81}" srcOrd="9" destOrd="0" presId="urn:microsoft.com/office/officeart/2005/8/layout/radial6"/>
    <dgm:cxn modelId="{D052708B-E8DE-41F5-AEBA-24B605797A0E}" type="presParOf" srcId="{0BC6BD13-0158-4710-B86D-6EEF5BB5457B}" destId="{E788B177-959B-4EC8-837E-93A23506CD9C}" srcOrd="10" destOrd="0" presId="urn:microsoft.com/office/officeart/2005/8/layout/radial6"/>
    <dgm:cxn modelId="{E9989C1E-FB41-4322-81AD-356099111773}" type="presParOf" srcId="{0BC6BD13-0158-4710-B86D-6EEF5BB5457B}" destId="{9AC80037-6826-44AE-BF67-8E4E2E8C9226}" srcOrd="11" destOrd="0" presId="urn:microsoft.com/office/officeart/2005/8/layout/radial6"/>
    <dgm:cxn modelId="{515A086E-848A-4F4C-9C38-26B07686EA90}" type="presParOf" srcId="{0BC6BD13-0158-4710-B86D-6EEF5BB5457B}" destId="{8B3327C6-C41B-453C-8D78-10C6B22928E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CA10B-DCF6-4473-9F73-3BDCA39ACFC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5157D6-3A60-43C6-B508-DF2FE09AD91D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Образовательная область</a:t>
          </a:r>
          <a:endParaRPr lang="ru-RU" dirty="0"/>
        </a:p>
      </dgm:t>
    </dgm:pt>
    <dgm:pt modelId="{8B499058-440F-429C-B313-3AAD02036E3C}" type="parTrans" cxnId="{5EEC330E-2D12-4F35-995E-55661C41A790}">
      <dgm:prSet/>
      <dgm:spPr/>
      <dgm:t>
        <a:bodyPr/>
        <a:lstStyle/>
        <a:p>
          <a:endParaRPr lang="ru-RU"/>
        </a:p>
      </dgm:t>
    </dgm:pt>
    <dgm:pt modelId="{3091E1E5-E49D-4C3C-8995-ACC5907AA62C}" type="sibTrans" cxnId="{5EEC330E-2D12-4F35-995E-55661C41A790}">
      <dgm:prSet/>
      <dgm:spPr/>
      <dgm:t>
        <a:bodyPr/>
        <a:lstStyle/>
        <a:p>
          <a:endParaRPr lang="ru-RU"/>
        </a:p>
      </dgm:t>
    </dgm:pt>
    <dgm:pt modelId="{0E4C9AF8-FC56-4C72-ADB5-623B8E5CFE9A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Художественно- эстетическое развитие</a:t>
          </a:r>
          <a:endParaRPr lang="ru-RU" dirty="0"/>
        </a:p>
      </dgm:t>
    </dgm:pt>
    <dgm:pt modelId="{F834562A-802D-45BC-B7D7-A0F71F76EC4C}" type="parTrans" cxnId="{9B9DB0C4-AACC-4D4F-9ECF-0C399618E7B2}">
      <dgm:prSet/>
      <dgm:spPr/>
      <dgm:t>
        <a:bodyPr/>
        <a:lstStyle/>
        <a:p>
          <a:endParaRPr lang="ru-RU"/>
        </a:p>
      </dgm:t>
    </dgm:pt>
    <dgm:pt modelId="{4E1AE899-598C-4C20-BBBF-B8619E4F18DE}" type="sibTrans" cxnId="{9B9DB0C4-AACC-4D4F-9ECF-0C399618E7B2}">
      <dgm:prSet/>
      <dgm:spPr/>
      <dgm:t>
        <a:bodyPr/>
        <a:lstStyle/>
        <a:p>
          <a:endParaRPr lang="ru-RU"/>
        </a:p>
      </dgm:t>
    </dgm:pt>
    <dgm:pt modelId="{91AD0EBD-EC51-41D8-A0F7-3F4119543FC8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Познавательное развитие (ФЭМП)</a:t>
          </a:r>
          <a:endParaRPr lang="ru-RU" dirty="0"/>
        </a:p>
      </dgm:t>
    </dgm:pt>
    <dgm:pt modelId="{399C3B4E-59F6-4F87-AC74-DD5E95CF97E5}" type="parTrans" cxnId="{BCF6153E-B26B-4AAA-85AD-59DBD640A0C2}">
      <dgm:prSet/>
      <dgm:spPr/>
      <dgm:t>
        <a:bodyPr/>
        <a:lstStyle/>
        <a:p>
          <a:endParaRPr lang="ru-RU"/>
        </a:p>
      </dgm:t>
    </dgm:pt>
    <dgm:pt modelId="{80283A7D-7900-4613-A73F-05867FB60529}" type="sibTrans" cxnId="{BCF6153E-B26B-4AAA-85AD-59DBD640A0C2}">
      <dgm:prSet/>
      <dgm:spPr/>
      <dgm:t>
        <a:bodyPr/>
        <a:lstStyle/>
        <a:p>
          <a:endParaRPr lang="ru-RU"/>
        </a:p>
      </dgm:t>
    </dgm:pt>
    <dgm:pt modelId="{93EE1E2D-BB09-4C64-AC48-DBC529A2943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Социально-коммуникативное развитие</a:t>
          </a:r>
          <a:endParaRPr lang="ru-RU" dirty="0"/>
        </a:p>
      </dgm:t>
    </dgm:pt>
    <dgm:pt modelId="{C58E5662-357C-4803-B471-B84F6B1B3EEB}" type="parTrans" cxnId="{4F0A2E57-AE6A-43F4-969A-FA93D323218C}">
      <dgm:prSet/>
      <dgm:spPr/>
      <dgm:t>
        <a:bodyPr/>
        <a:lstStyle/>
        <a:p>
          <a:endParaRPr lang="ru-RU"/>
        </a:p>
      </dgm:t>
    </dgm:pt>
    <dgm:pt modelId="{B1EDBED0-2A23-4225-8986-C2197A0C7258}" type="sibTrans" cxnId="{4F0A2E57-AE6A-43F4-969A-FA93D323218C}">
      <dgm:prSet/>
      <dgm:spPr/>
      <dgm:t>
        <a:bodyPr/>
        <a:lstStyle/>
        <a:p>
          <a:endParaRPr lang="ru-RU"/>
        </a:p>
      </dgm:t>
    </dgm:pt>
    <dgm:pt modelId="{CAA37808-7B7E-419D-93DC-A43183E3A9D0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Речевое развитие</a:t>
          </a:r>
          <a:endParaRPr lang="ru-RU" dirty="0"/>
        </a:p>
      </dgm:t>
    </dgm:pt>
    <dgm:pt modelId="{AE229BE2-B98F-42D6-BA04-FD17D4D5AB0A}" type="parTrans" cxnId="{AFCD7F75-9068-4C33-A9F2-8E08C7DBBACF}">
      <dgm:prSet/>
      <dgm:spPr/>
      <dgm:t>
        <a:bodyPr/>
        <a:lstStyle/>
        <a:p>
          <a:endParaRPr lang="ru-RU"/>
        </a:p>
      </dgm:t>
    </dgm:pt>
    <dgm:pt modelId="{95459915-51E5-4B10-9420-B15DE70DB13A}" type="sibTrans" cxnId="{AFCD7F75-9068-4C33-A9F2-8E08C7DBBACF}">
      <dgm:prSet/>
      <dgm:spPr/>
      <dgm:t>
        <a:bodyPr/>
        <a:lstStyle/>
        <a:p>
          <a:endParaRPr lang="ru-RU"/>
        </a:p>
      </dgm:t>
    </dgm:pt>
    <dgm:pt modelId="{E3CCF28C-3633-449A-B93A-B5413B3E8F4C}" type="pres">
      <dgm:prSet presAssocID="{FDBCA10B-DCF6-4473-9F73-3BDCA39ACFC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B62D7-6E22-4730-9235-DDF19F592358}" type="pres">
      <dgm:prSet presAssocID="{755157D6-3A60-43C6-B508-DF2FE09AD91D}" presName="centerShape" presStyleLbl="node0" presStyleIdx="0" presStyleCnt="1" custLinFactNeighborX="146" custLinFactNeighborY="1089"/>
      <dgm:spPr/>
      <dgm:t>
        <a:bodyPr/>
        <a:lstStyle/>
        <a:p>
          <a:endParaRPr lang="ru-RU"/>
        </a:p>
      </dgm:t>
    </dgm:pt>
    <dgm:pt modelId="{810F4A2B-4B17-47B6-A0D4-F7F7D74E5673}" type="pres">
      <dgm:prSet presAssocID="{F834562A-802D-45BC-B7D7-A0F71F76EC4C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686958F5-60F3-4CEC-8C54-EEE3EB2C400D}" type="pres">
      <dgm:prSet presAssocID="{0E4C9AF8-FC56-4C72-ADB5-623B8E5CFE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F720D-6112-4E7C-AA2B-7B559FE64FC4}" type="pres">
      <dgm:prSet presAssocID="{399C3B4E-59F6-4F87-AC74-DD5E95CF97E5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2EA4C595-2535-4764-8488-0179108D294F}" type="pres">
      <dgm:prSet presAssocID="{91AD0EBD-EC51-41D8-A0F7-3F4119543F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29474-17FA-4AF7-8A04-F19AF7A19796}" type="pres">
      <dgm:prSet presAssocID="{C58E5662-357C-4803-B471-B84F6B1B3EEB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9ED288DE-FBC3-4715-AC61-22BC3990F35C}" type="pres">
      <dgm:prSet presAssocID="{93EE1E2D-BB09-4C64-AC48-DBC529A29436}" presName="node" presStyleLbl="node1" presStyleIdx="2" presStyleCnt="4" custRadScaleRad="99278" custRadScaleInc="-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76F81-2A41-495C-92E7-9B6432923F3F}" type="pres">
      <dgm:prSet presAssocID="{AE229BE2-B98F-42D6-BA04-FD17D4D5AB0A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3E35D674-36CB-4D58-9C6C-C21BA69652DF}" type="pres">
      <dgm:prSet presAssocID="{CAA37808-7B7E-419D-93DC-A43183E3A9D0}" presName="node" presStyleLbl="node1" presStyleIdx="3" presStyleCnt="4" custRadScaleRad="99735" custRadScaleInc="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F6153E-B26B-4AAA-85AD-59DBD640A0C2}" srcId="{755157D6-3A60-43C6-B508-DF2FE09AD91D}" destId="{91AD0EBD-EC51-41D8-A0F7-3F4119543FC8}" srcOrd="1" destOrd="0" parTransId="{399C3B4E-59F6-4F87-AC74-DD5E95CF97E5}" sibTransId="{80283A7D-7900-4613-A73F-05867FB60529}"/>
    <dgm:cxn modelId="{5EEC330E-2D12-4F35-995E-55661C41A790}" srcId="{FDBCA10B-DCF6-4473-9F73-3BDCA39ACFC1}" destId="{755157D6-3A60-43C6-B508-DF2FE09AD91D}" srcOrd="0" destOrd="0" parTransId="{8B499058-440F-429C-B313-3AAD02036E3C}" sibTransId="{3091E1E5-E49D-4C3C-8995-ACC5907AA62C}"/>
    <dgm:cxn modelId="{AFCD7F75-9068-4C33-A9F2-8E08C7DBBACF}" srcId="{755157D6-3A60-43C6-B508-DF2FE09AD91D}" destId="{CAA37808-7B7E-419D-93DC-A43183E3A9D0}" srcOrd="3" destOrd="0" parTransId="{AE229BE2-B98F-42D6-BA04-FD17D4D5AB0A}" sibTransId="{95459915-51E5-4B10-9420-B15DE70DB13A}"/>
    <dgm:cxn modelId="{9B9DB0C4-AACC-4D4F-9ECF-0C399618E7B2}" srcId="{755157D6-3A60-43C6-B508-DF2FE09AD91D}" destId="{0E4C9AF8-FC56-4C72-ADB5-623B8E5CFE9A}" srcOrd="0" destOrd="0" parTransId="{F834562A-802D-45BC-B7D7-A0F71F76EC4C}" sibTransId="{4E1AE899-598C-4C20-BBBF-B8619E4F18DE}"/>
    <dgm:cxn modelId="{02158E1A-8CFC-4D45-A58E-3ECF6F2DC1D0}" type="presOf" srcId="{0E4C9AF8-FC56-4C72-ADB5-623B8E5CFE9A}" destId="{686958F5-60F3-4CEC-8C54-EEE3EB2C400D}" srcOrd="0" destOrd="0" presId="urn:microsoft.com/office/officeart/2005/8/layout/radial4"/>
    <dgm:cxn modelId="{D23AD38C-7009-4C2E-B8D2-E14130FBCE69}" type="presOf" srcId="{CAA37808-7B7E-419D-93DC-A43183E3A9D0}" destId="{3E35D674-36CB-4D58-9C6C-C21BA69652DF}" srcOrd="0" destOrd="0" presId="urn:microsoft.com/office/officeart/2005/8/layout/radial4"/>
    <dgm:cxn modelId="{C6FC773A-131E-4F65-A2E6-786B04F5A4FD}" type="presOf" srcId="{FDBCA10B-DCF6-4473-9F73-3BDCA39ACFC1}" destId="{E3CCF28C-3633-449A-B93A-B5413B3E8F4C}" srcOrd="0" destOrd="0" presId="urn:microsoft.com/office/officeart/2005/8/layout/radial4"/>
    <dgm:cxn modelId="{B23F6AB8-CC2D-49E7-89C7-315F530971AC}" type="presOf" srcId="{91AD0EBD-EC51-41D8-A0F7-3F4119543FC8}" destId="{2EA4C595-2535-4764-8488-0179108D294F}" srcOrd="0" destOrd="0" presId="urn:microsoft.com/office/officeart/2005/8/layout/radial4"/>
    <dgm:cxn modelId="{484B0989-5BBD-405D-AA1F-B30B9BC2E724}" type="presOf" srcId="{399C3B4E-59F6-4F87-AC74-DD5E95CF97E5}" destId="{758F720D-6112-4E7C-AA2B-7B559FE64FC4}" srcOrd="0" destOrd="0" presId="urn:microsoft.com/office/officeart/2005/8/layout/radial4"/>
    <dgm:cxn modelId="{4F0A2E57-AE6A-43F4-969A-FA93D323218C}" srcId="{755157D6-3A60-43C6-B508-DF2FE09AD91D}" destId="{93EE1E2D-BB09-4C64-AC48-DBC529A29436}" srcOrd="2" destOrd="0" parTransId="{C58E5662-357C-4803-B471-B84F6B1B3EEB}" sibTransId="{B1EDBED0-2A23-4225-8986-C2197A0C7258}"/>
    <dgm:cxn modelId="{75514F5B-6076-4F8E-B340-5A97D423FA8E}" type="presOf" srcId="{93EE1E2D-BB09-4C64-AC48-DBC529A29436}" destId="{9ED288DE-FBC3-4715-AC61-22BC3990F35C}" srcOrd="0" destOrd="0" presId="urn:microsoft.com/office/officeart/2005/8/layout/radial4"/>
    <dgm:cxn modelId="{AD04C048-405A-4152-9750-16BE1A55EE81}" type="presOf" srcId="{AE229BE2-B98F-42D6-BA04-FD17D4D5AB0A}" destId="{08176F81-2A41-495C-92E7-9B6432923F3F}" srcOrd="0" destOrd="0" presId="urn:microsoft.com/office/officeart/2005/8/layout/radial4"/>
    <dgm:cxn modelId="{573D9737-4E8F-4010-9674-EAEB1790FA58}" type="presOf" srcId="{755157D6-3A60-43C6-B508-DF2FE09AD91D}" destId="{172B62D7-6E22-4730-9235-DDF19F592358}" srcOrd="0" destOrd="0" presId="urn:microsoft.com/office/officeart/2005/8/layout/radial4"/>
    <dgm:cxn modelId="{96D64B2E-A8E7-491C-BC59-6E1E2518ABF1}" type="presOf" srcId="{F834562A-802D-45BC-B7D7-A0F71F76EC4C}" destId="{810F4A2B-4B17-47B6-A0D4-F7F7D74E5673}" srcOrd="0" destOrd="0" presId="urn:microsoft.com/office/officeart/2005/8/layout/radial4"/>
    <dgm:cxn modelId="{42680EFC-714F-4812-B82D-359D3686FA40}" type="presOf" srcId="{C58E5662-357C-4803-B471-B84F6B1B3EEB}" destId="{F4729474-17FA-4AF7-8A04-F19AF7A19796}" srcOrd="0" destOrd="0" presId="urn:microsoft.com/office/officeart/2005/8/layout/radial4"/>
    <dgm:cxn modelId="{1170CB19-0F01-4706-9275-2AAF5DDA2CFD}" type="presParOf" srcId="{E3CCF28C-3633-449A-B93A-B5413B3E8F4C}" destId="{172B62D7-6E22-4730-9235-DDF19F592358}" srcOrd="0" destOrd="0" presId="urn:microsoft.com/office/officeart/2005/8/layout/radial4"/>
    <dgm:cxn modelId="{BEA7BAC9-01D0-4C7D-98A5-7B6E19C9D005}" type="presParOf" srcId="{E3CCF28C-3633-449A-B93A-B5413B3E8F4C}" destId="{810F4A2B-4B17-47B6-A0D4-F7F7D74E5673}" srcOrd="1" destOrd="0" presId="urn:microsoft.com/office/officeart/2005/8/layout/radial4"/>
    <dgm:cxn modelId="{9D7FC3CF-2FBA-4422-98EA-E00289BE5270}" type="presParOf" srcId="{E3CCF28C-3633-449A-B93A-B5413B3E8F4C}" destId="{686958F5-60F3-4CEC-8C54-EEE3EB2C400D}" srcOrd="2" destOrd="0" presId="urn:microsoft.com/office/officeart/2005/8/layout/radial4"/>
    <dgm:cxn modelId="{425560BD-5A13-4954-9FDC-8247CCF02471}" type="presParOf" srcId="{E3CCF28C-3633-449A-B93A-B5413B3E8F4C}" destId="{758F720D-6112-4E7C-AA2B-7B559FE64FC4}" srcOrd="3" destOrd="0" presId="urn:microsoft.com/office/officeart/2005/8/layout/radial4"/>
    <dgm:cxn modelId="{7AACD1C8-79D8-440C-82C6-BBC04B8249E7}" type="presParOf" srcId="{E3CCF28C-3633-449A-B93A-B5413B3E8F4C}" destId="{2EA4C595-2535-4764-8488-0179108D294F}" srcOrd="4" destOrd="0" presId="urn:microsoft.com/office/officeart/2005/8/layout/radial4"/>
    <dgm:cxn modelId="{E21D29BA-7488-482F-A6BB-42CF4662B456}" type="presParOf" srcId="{E3CCF28C-3633-449A-B93A-B5413B3E8F4C}" destId="{F4729474-17FA-4AF7-8A04-F19AF7A19796}" srcOrd="5" destOrd="0" presId="urn:microsoft.com/office/officeart/2005/8/layout/radial4"/>
    <dgm:cxn modelId="{DC32EFB8-E349-41C6-95DF-A4DFD89977EF}" type="presParOf" srcId="{E3CCF28C-3633-449A-B93A-B5413B3E8F4C}" destId="{9ED288DE-FBC3-4715-AC61-22BC3990F35C}" srcOrd="6" destOrd="0" presId="urn:microsoft.com/office/officeart/2005/8/layout/radial4"/>
    <dgm:cxn modelId="{2248A4CA-8E0E-4AFD-9C05-6AA640A65FDA}" type="presParOf" srcId="{E3CCF28C-3633-449A-B93A-B5413B3E8F4C}" destId="{08176F81-2A41-495C-92E7-9B6432923F3F}" srcOrd="7" destOrd="0" presId="urn:microsoft.com/office/officeart/2005/8/layout/radial4"/>
    <dgm:cxn modelId="{E41F171C-0A7D-4B24-9C0D-1A0CEF79D2DE}" type="presParOf" srcId="{E3CCF28C-3633-449A-B93A-B5413B3E8F4C}" destId="{3E35D674-36CB-4D58-9C6C-C21BA69652DF}" srcOrd="8" destOrd="0" presId="urn:microsoft.com/office/officeart/2005/8/layout/radial4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327C6-C41B-453C-8D78-10C6B22928EB}">
      <dsp:nvSpPr>
        <dsp:cNvPr id="0" name=""/>
        <dsp:cNvSpPr/>
      </dsp:nvSpPr>
      <dsp:spPr>
        <a:xfrm>
          <a:off x="1819075" y="791700"/>
          <a:ext cx="5274599" cy="5274599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88C3-A7B6-4C6F-BA26-47FA02B14E81}">
      <dsp:nvSpPr>
        <dsp:cNvPr id="0" name=""/>
        <dsp:cNvSpPr/>
      </dsp:nvSpPr>
      <dsp:spPr>
        <a:xfrm>
          <a:off x="1819075" y="791700"/>
          <a:ext cx="5274599" cy="5274599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59AF5-3DE4-4D25-9FE5-D836C1B9A6BB}">
      <dsp:nvSpPr>
        <dsp:cNvPr id="0" name=""/>
        <dsp:cNvSpPr/>
      </dsp:nvSpPr>
      <dsp:spPr>
        <a:xfrm>
          <a:off x="1819075" y="791700"/>
          <a:ext cx="5274599" cy="5274599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42A33-6CF4-4FDE-82A5-C043B07A5D84}">
      <dsp:nvSpPr>
        <dsp:cNvPr id="0" name=""/>
        <dsp:cNvSpPr/>
      </dsp:nvSpPr>
      <dsp:spPr>
        <a:xfrm>
          <a:off x="1819075" y="791700"/>
          <a:ext cx="5274599" cy="5274599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01471-A151-4709-AC3F-241FB3C60301}">
      <dsp:nvSpPr>
        <dsp:cNvPr id="0" name=""/>
        <dsp:cNvSpPr/>
      </dsp:nvSpPr>
      <dsp:spPr>
        <a:xfrm>
          <a:off x="3242056" y="2214680"/>
          <a:ext cx="2428639" cy="2428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Развитие мелкой моторики</a:t>
          </a:r>
          <a:endParaRPr lang="ru-RU" sz="3000" kern="1200" dirty="0"/>
        </a:p>
      </dsp:txBody>
      <dsp:txXfrm>
        <a:off x="3242056" y="2214680"/>
        <a:ext cx="2428639" cy="2428639"/>
      </dsp:txXfrm>
    </dsp:sp>
    <dsp:sp modelId="{3F7B19AD-7C4D-4410-9658-BB1491EDE34D}">
      <dsp:nvSpPr>
        <dsp:cNvPr id="0" name=""/>
        <dsp:cNvSpPr/>
      </dsp:nvSpPr>
      <dsp:spPr>
        <a:xfrm>
          <a:off x="3218299" y="2878"/>
          <a:ext cx="2476153" cy="17000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Индивидуальная работа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18299" y="2878"/>
        <a:ext cx="2476153" cy="1700047"/>
      </dsp:txXfrm>
    </dsp:sp>
    <dsp:sp modelId="{A536DA4D-95FF-495C-90F0-D121C8CBB15C}">
      <dsp:nvSpPr>
        <dsp:cNvPr id="0" name=""/>
        <dsp:cNvSpPr/>
      </dsp:nvSpPr>
      <dsp:spPr>
        <a:xfrm>
          <a:off x="5757582" y="2578976"/>
          <a:ext cx="2549782" cy="170004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Предметно-развивающая среда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7582" y="2578976"/>
        <a:ext cx="2549782" cy="1700047"/>
      </dsp:txXfrm>
    </dsp:sp>
    <dsp:sp modelId="{4A0DC3AC-F357-438B-AB59-7FE1446BF417}">
      <dsp:nvSpPr>
        <dsp:cNvPr id="0" name=""/>
        <dsp:cNvSpPr/>
      </dsp:nvSpPr>
      <dsp:spPr>
        <a:xfrm>
          <a:off x="3260630" y="5155074"/>
          <a:ext cx="2391490" cy="170004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0630" y="5155074"/>
        <a:ext cx="2391490" cy="1700047"/>
      </dsp:txXfrm>
    </dsp:sp>
    <dsp:sp modelId="{E788B177-959B-4EC8-837E-93A23506CD9C}">
      <dsp:nvSpPr>
        <dsp:cNvPr id="0" name=""/>
        <dsp:cNvSpPr/>
      </dsp:nvSpPr>
      <dsp:spPr>
        <a:xfrm>
          <a:off x="622353" y="2578976"/>
          <a:ext cx="2515849" cy="170004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Образовательная область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353" y="2578976"/>
        <a:ext cx="2515849" cy="17000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2B62D7-6E22-4730-9235-DDF19F592358}">
      <dsp:nvSpPr>
        <dsp:cNvPr id="0" name=""/>
        <dsp:cNvSpPr/>
      </dsp:nvSpPr>
      <dsp:spPr>
        <a:xfrm>
          <a:off x="3347831" y="3717057"/>
          <a:ext cx="2468880" cy="24688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Образовательная область</a:t>
          </a:r>
          <a:endParaRPr lang="ru-RU" sz="1800" kern="1200" dirty="0"/>
        </a:p>
      </dsp:txBody>
      <dsp:txXfrm>
        <a:off x="3347831" y="3717057"/>
        <a:ext cx="2468880" cy="2468880"/>
      </dsp:txXfrm>
    </dsp:sp>
    <dsp:sp modelId="{810F4A2B-4B17-47B6-A0D4-F7F7D74E5673}">
      <dsp:nvSpPr>
        <dsp:cNvPr id="0" name=""/>
        <dsp:cNvSpPr/>
      </dsp:nvSpPr>
      <dsp:spPr>
        <a:xfrm rot="11769131">
          <a:off x="1131101" y="3916759"/>
          <a:ext cx="218638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958F5-60F3-4CEC-8C54-EEE3EB2C400D}">
      <dsp:nvSpPr>
        <dsp:cNvPr id="0" name=""/>
        <dsp:cNvSpPr/>
      </dsp:nvSpPr>
      <dsp:spPr>
        <a:xfrm>
          <a:off x="1535" y="3026286"/>
          <a:ext cx="2345436" cy="187634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Художественно- эстетическое развитие</a:t>
          </a:r>
          <a:endParaRPr lang="ru-RU" sz="2100" kern="1200" dirty="0"/>
        </a:p>
      </dsp:txBody>
      <dsp:txXfrm>
        <a:off x="1535" y="3026286"/>
        <a:ext cx="2345436" cy="1876348"/>
      </dsp:txXfrm>
    </dsp:sp>
    <dsp:sp modelId="{758F720D-6112-4E7C-AA2B-7B559FE64FC4}">
      <dsp:nvSpPr>
        <dsp:cNvPr id="0" name=""/>
        <dsp:cNvSpPr/>
      </dsp:nvSpPr>
      <dsp:spPr>
        <a:xfrm rot="14722082">
          <a:off x="2435878" y="2347383"/>
          <a:ext cx="2227380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4C595-2535-4764-8488-0179108D294F}">
      <dsp:nvSpPr>
        <dsp:cNvPr id="0" name=""/>
        <dsp:cNvSpPr/>
      </dsp:nvSpPr>
      <dsp:spPr>
        <a:xfrm>
          <a:off x="1912677" y="748676"/>
          <a:ext cx="2345436" cy="187634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Познавательное развитие (ФЭМП)</a:t>
          </a:r>
          <a:endParaRPr lang="ru-RU" sz="2100" kern="1200" dirty="0"/>
        </a:p>
      </dsp:txBody>
      <dsp:txXfrm>
        <a:off x="1912677" y="748676"/>
        <a:ext cx="2345436" cy="1876348"/>
      </dsp:txXfrm>
    </dsp:sp>
    <dsp:sp modelId="{F4729474-17FA-4AF7-8A04-F19AF7A19796}">
      <dsp:nvSpPr>
        <dsp:cNvPr id="0" name=""/>
        <dsp:cNvSpPr/>
      </dsp:nvSpPr>
      <dsp:spPr>
        <a:xfrm rot="17643629">
          <a:off x="4487447" y="2353434"/>
          <a:ext cx="219551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288DE-FBC3-4715-AC61-22BC3990F35C}">
      <dsp:nvSpPr>
        <dsp:cNvPr id="0" name=""/>
        <dsp:cNvSpPr/>
      </dsp:nvSpPr>
      <dsp:spPr>
        <a:xfrm>
          <a:off x="4860047" y="764693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Социально-коммуникативное развитие</a:t>
          </a:r>
          <a:endParaRPr lang="ru-RU" sz="2100" kern="1200" dirty="0"/>
        </a:p>
      </dsp:txBody>
      <dsp:txXfrm>
        <a:off x="4860047" y="764693"/>
        <a:ext cx="2345436" cy="1876348"/>
      </dsp:txXfrm>
    </dsp:sp>
    <dsp:sp modelId="{08176F81-2A41-495C-92E7-9B6432923F3F}">
      <dsp:nvSpPr>
        <dsp:cNvPr id="0" name=""/>
        <dsp:cNvSpPr/>
      </dsp:nvSpPr>
      <dsp:spPr>
        <a:xfrm rot="20665745">
          <a:off x="5852796" y="3944956"/>
          <a:ext cx="2158077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5D674-36CB-4D58-9C6C-C21BA69652DF}">
      <dsp:nvSpPr>
        <dsp:cNvPr id="0" name=""/>
        <dsp:cNvSpPr/>
      </dsp:nvSpPr>
      <dsp:spPr>
        <a:xfrm>
          <a:off x="6798554" y="3068950"/>
          <a:ext cx="2345436" cy="187634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Речевое развитие</a:t>
          </a:r>
          <a:endParaRPr lang="ru-RU" sz="2100" kern="1200" dirty="0"/>
        </a:p>
      </dsp:txBody>
      <dsp:txXfrm>
        <a:off x="6798554" y="3068950"/>
        <a:ext cx="2345436" cy="1876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1F22-2052-4A42-A1F8-FEEA9FAE5EE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38E5-EDA2-4EC5-84C2-1F8D3903E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5620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12C77-2D39-4ED5-B6B1-A12989673DE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E4AB-E514-44A1-ABB6-EC2DF6B897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AE4AB-E514-44A1-ABB6-EC2DF6B8971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8245580" cy="20002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№41-ЦРР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5157192"/>
            <a:ext cx="4786346" cy="11521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ОСПИТАТЕЛЬ ВЫСШЕЙ КАТЕГОРИИ: МУРАШОВА НАТАЛЬЯ НИКОЛАЕВНА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884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 – КЛАСС ПО ТЕМЕ: «ИГРАЯ РАЗВИВАЕМСЯ»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7389" y="1197462"/>
            <a:ext cx="3357586" cy="2518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62" y="1197462"/>
            <a:ext cx="314327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2710" y="4280914"/>
            <a:ext cx="3267073" cy="2450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62" y="4291620"/>
            <a:ext cx="323852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88536" y="142852"/>
            <a:ext cx="593239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Пальчиковые игры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5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146" y="2536924"/>
            <a:ext cx="314327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Массаж пальчиков и кистей рук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2857496"/>
            <a:ext cx="6552728" cy="3736464"/>
          </a:xfrm>
          <a:prstGeom prst="ellipse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781050" y="1268761"/>
            <a:ext cx="8362950" cy="1440159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Задача  состоит в формировании умения самостоятельно делать массаж кистей и пальцев рук.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65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 Игры с крупой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7025"/>
            <a:ext cx="4211960" cy="364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36588" y="1196975"/>
            <a:ext cx="8507412" cy="14399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Такие игры развивают мелкую моторику кисти и позволяют не только занять ребенка на довольно продолжительное время, но и будут полезны для него.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92896"/>
            <a:ext cx="4680520" cy="3030538"/>
          </a:xfrm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2500306"/>
            <a:ext cx="4680520" cy="3030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99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9" y="3429000"/>
            <a:ext cx="4232209" cy="3174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205816" cy="3154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968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ТАКТИЛЬНЫЕ МЕШОЧКИ</a:t>
            </a:r>
            <a:endParaRPr lang="ru-RU" dirty="0"/>
          </a:p>
        </p:txBody>
      </p:sp>
      <p:pic>
        <p:nvPicPr>
          <p:cNvPr id="9" name="Содержимое 8" descr="DSC02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200469" cy="3150352"/>
          </a:xfrm>
          <a:prstGeom prst="rect">
            <a:avLst/>
          </a:prstGeom>
        </p:spPr>
      </p:pic>
      <p:pic>
        <p:nvPicPr>
          <p:cNvPr id="6" name="Рисунок 5" descr="DSC02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337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2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27984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24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49999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2405063"/>
            <a:ext cx="2819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2405063"/>
            <a:ext cx="2819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853" y="3712460"/>
            <a:ext cx="3357586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060848"/>
            <a:ext cx="6984777" cy="165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7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03648" y="1064507"/>
            <a:ext cx="5976664" cy="474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: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педагогов ДОУ с опытом работы по теме «Развитие мелкой моторики рук у детей дошкольного возраста»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Закрепить теоретические знания педагогов ДОУ по развитию мелкой моторики рук дошкольников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Познакомить участников мастер-класса с этапами разучивания и разнообразными видами пальчиковых игр.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Содействовать появлению желания участников мастер-класса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Предложить  игру «Развивающие липучки».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Применять полученные знания в практике.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Учеными доказано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Около трети всей площади двигательной проекции коры головного мозга занимает проекция кисти руки, причем она расположена так близко к речевой зоне, что это дает все основания рассматривать кисть руки как еще один «орган речи», такой же, как и артикуляционный аппарат.</a:t>
            </a:r>
            <a:endParaRPr lang="ru-RU" dirty="0"/>
          </a:p>
        </p:txBody>
      </p:sp>
      <p:pic>
        <p:nvPicPr>
          <p:cNvPr id="4" name="Picture 1" descr="C:\Documents and Settings\Я\Мои документы\Мои рисунки\Организатор клипов (Microsoft)\j04107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85184"/>
            <a:ext cx="215572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Мелкая моторика-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Совокупность скоординированных действий нервной, мышечной и костной систем, часто в   сочетании со зрительной системой выполнении мелких и точных  движений   кистями и пальцами рук и ног.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применении к моторным навыкам руки и пальцев часто используется термин ловкость</a:t>
            </a:r>
            <a:r>
              <a:rPr lang="ru-RU" dirty="0" smtClean="0">
                <a:solidFill>
                  <a:srgbClr val="000099"/>
                </a:solidFill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Зачем нужно развивать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мелкую моторику?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Развитие мелкой моторики ребенка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тонких движений кистей и пальцев рук - один из показателей психического развития ребенка.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Высокий уровень развития мелкой моторики свидетельствует о функциональной зрелости коры головного мозга и 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психологической готовности ребенка к школе. 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Мелкая моторика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основа развития психических процессов: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внимания, памяти, восприятия, мышления и речи, пространственные представления.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При недостатках развития мелкой моторики дети: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Неспособны провести прямую линию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(вертикальную, горизонтальную).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Испытывают трудность формирования правильной траектории движений при выполнении графического элемента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(цифры, геометрической фигуры).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Отсутствует желание рисовать, лепить, заниматься ручным трудом.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 школе, очень медленный темп письма.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279619994"/>
              </p:ext>
            </p:extLst>
          </p:nvPr>
        </p:nvGraphicFramePr>
        <p:xfrm>
          <a:off x="0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411" y="4289667"/>
            <a:ext cx="2994218" cy="224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635" y="2280301"/>
            <a:ext cx="3238730" cy="242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64360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37" y="839630"/>
            <a:ext cx="3165926" cy="2374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67" y="4563931"/>
            <a:ext cx="2812070" cy="2109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1388" y="5004787"/>
            <a:ext cx="2537460" cy="1619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6244934" y="839630"/>
            <a:ext cx="2693098" cy="2019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755</TotalTime>
  <Words>302</Words>
  <Application>Microsoft Office PowerPoint</Application>
  <PresentationFormat>Экран (4:3)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АВТОНОМНОЕ ДОШКОЛЬНОЕ ОБРАЗОВАТЕЛЬНОЕ УЧРЕЖДЕНИЕ ДЕТСКИЙ САД №41-ЦРР</vt:lpstr>
      <vt:lpstr>Слайд 2</vt:lpstr>
      <vt:lpstr>Слайд 3</vt:lpstr>
      <vt:lpstr>Учеными доказано</vt:lpstr>
      <vt:lpstr>Мелкая моторика- это</vt:lpstr>
      <vt:lpstr>Зачем нужно развивать  мелкую моторику?</vt:lpstr>
      <vt:lpstr>При недостатках развития мелкой моторики дети:</vt:lpstr>
      <vt:lpstr>Слайд 8</vt:lpstr>
      <vt:lpstr>Слайд 9</vt:lpstr>
      <vt:lpstr>Слайд 10</vt:lpstr>
      <vt:lpstr> Массаж пальчиков и кистей рук</vt:lpstr>
      <vt:lpstr>Слайд 12</vt:lpstr>
      <vt:lpstr> Игры с крупой</vt:lpstr>
      <vt:lpstr>Слайд 14</vt:lpstr>
      <vt:lpstr>ТАКТИЛЬНЫЕ МЕШОЧКИ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мелкой моторики рук у старших дошкольников</dc:title>
  <dc:creator>С41</dc:creator>
  <cp:lastModifiedBy>Проектор</cp:lastModifiedBy>
  <cp:revision>54</cp:revision>
  <dcterms:modified xsi:type="dcterms:W3CDTF">2020-01-30T06:47:38Z</dcterms:modified>
</cp:coreProperties>
</file>