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  <p:sldId id="263" r:id="rId6"/>
    <p:sldId id="258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BD28-0F92-46C4-9597-970A06CC9F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5201-CB99-40C7-95DD-AA5944E94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2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BD28-0F92-46C4-9597-970A06CC9F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5201-CB99-40C7-95DD-AA5944E94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3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BD28-0F92-46C4-9597-970A06CC9F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5201-CB99-40C7-95DD-AA5944E94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93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BD28-0F92-46C4-9597-970A06CC9F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5201-CB99-40C7-95DD-AA5944E94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9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BD28-0F92-46C4-9597-970A06CC9F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5201-CB99-40C7-95DD-AA5944E94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75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BD28-0F92-46C4-9597-970A06CC9F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5201-CB99-40C7-95DD-AA5944E94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2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BD28-0F92-46C4-9597-970A06CC9F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5201-CB99-40C7-95DD-AA5944E94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78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BD28-0F92-46C4-9597-970A06CC9F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5201-CB99-40C7-95DD-AA5944E94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49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BD28-0F92-46C4-9597-970A06CC9F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5201-CB99-40C7-95DD-AA5944E94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3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BD28-0F92-46C4-9597-970A06CC9F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5201-CB99-40C7-95DD-AA5944E94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71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BD28-0F92-46C4-9597-970A06CC9F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5201-CB99-40C7-95DD-AA5944E94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7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EBD28-0F92-46C4-9597-970A06CC9F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E5201-CB99-40C7-95DD-AA5944E94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5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lybka-nadym.ru/images/cms/data/novosti/2016-2017/obsh_novosti_2/opasnost_otkrytogo_okn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27" y="389226"/>
            <a:ext cx="9801015" cy="605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kopin-gorod.ru/userfiles/f1/i2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29" y="473075"/>
            <a:ext cx="91440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6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965" y="154406"/>
            <a:ext cx="8913235" cy="652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91" y="235528"/>
            <a:ext cx="4430210" cy="61977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554" y="235528"/>
            <a:ext cx="4423063" cy="625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252412"/>
            <a:ext cx="885825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4</cp:revision>
  <dcterms:created xsi:type="dcterms:W3CDTF">2018-04-19T21:41:26Z</dcterms:created>
  <dcterms:modified xsi:type="dcterms:W3CDTF">2018-04-19T22:09:38Z</dcterms:modified>
</cp:coreProperties>
</file>