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57" r:id="rId3"/>
    <p:sldId id="274" r:id="rId4"/>
    <p:sldId id="275" r:id="rId5"/>
    <p:sldId id="260" r:id="rId6"/>
    <p:sldId id="261" r:id="rId7"/>
    <p:sldId id="262" r:id="rId8"/>
    <p:sldId id="265" r:id="rId9"/>
    <p:sldId id="270" r:id="rId10"/>
    <p:sldId id="271" r:id="rId11"/>
    <p:sldId id="256" r:id="rId12"/>
    <p:sldId id="272" r:id="rId13"/>
    <p:sldId id="273" r:id="rId14"/>
    <p:sldId id="258" r:id="rId15"/>
    <p:sldId id="276" r:id="rId16"/>
    <p:sldId id="266" r:id="rId17"/>
    <p:sldId id="267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3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0B1DC-7E7E-46BC-B9E7-A3D700AAB05C}" type="datetimeFigureOut">
              <a:rPr lang="ru-RU" smtClean="0"/>
              <a:pPr/>
              <a:t>14.01.2018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DE619-EED2-4385-8709-538A73E80A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0B1DC-7E7E-46BC-B9E7-A3D700AAB05C}" type="datetimeFigureOut">
              <a:rPr lang="ru-RU" smtClean="0"/>
              <a:pPr/>
              <a:t>14.01.2018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DE619-EED2-4385-8709-538A73E80A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0B1DC-7E7E-46BC-B9E7-A3D700AAB05C}" type="datetimeFigureOut">
              <a:rPr lang="ru-RU" smtClean="0"/>
              <a:pPr/>
              <a:t>14.01.2018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DE619-EED2-4385-8709-538A73E80A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0B1DC-7E7E-46BC-B9E7-A3D700AAB05C}" type="datetimeFigureOut">
              <a:rPr lang="ru-RU" smtClean="0"/>
              <a:pPr/>
              <a:t>14.01.2018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DE619-EED2-4385-8709-538A73E80A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0B1DC-7E7E-46BC-B9E7-A3D700AAB05C}" type="datetimeFigureOut">
              <a:rPr lang="ru-RU" smtClean="0"/>
              <a:pPr/>
              <a:t>14.01.2018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DE619-EED2-4385-8709-538A73E80A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0B1DC-7E7E-46BC-B9E7-A3D700AAB05C}" type="datetimeFigureOut">
              <a:rPr lang="ru-RU" smtClean="0"/>
              <a:pPr/>
              <a:t>14.01.2018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DE619-EED2-4385-8709-538A73E80A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0B1DC-7E7E-46BC-B9E7-A3D700AAB05C}" type="datetimeFigureOut">
              <a:rPr lang="ru-RU" smtClean="0"/>
              <a:pPr/>
              <a:t>14.01.2018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DE619-EED2-4385-8709-538A73E80A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0B1DC-7E7E-46BC-B9E7-A3D700AAB05C}" type="datetimeFigureOut">
              <a:rPr lang="ru-RU" smtClean="0"/>
              <a:pPr/>
              <a:t>14.01.2018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DE619-EED2-4385-8709-538A73E80A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0B1DC-7E7E-46BC-B9E7-A3D700AAB05C}" type="datetimeFigureOut">
              <a:rPr lang="ru-RU" smtClean="0"/>
              <a:pPr/>
              <a:t>14.01.2018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DE619-EED2-4385-8709-538A73E80A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0B1DC-7E7E-46BC-B9E7-A3D700AAB05C}" type="datetimeFigureOut">
              <a:rPr lang="ru-RU" smtClean="0"/>
              <a:pPr/>
              <a:t>14.01.2018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DE619-EED2-4385-8709-538A73E80A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0B1DC-7E7E-46BC-B9E7-A3D700AAB05C}" type="datetimeFigureOut">
              <a:rPr lang="ru-RU" smtClean="0"/>
              <a:pPr/>
              <a:t>14.01.2018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DE619-EED2-4385-8709-538A73E80A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CC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70B1DC-7E7E-46BC-B9E7-A3D700AAB05C}" type="datetimeFigureOut">
              <a:rPr lang="ru-RU" smtClean="0"/>
              <a:pPr/>
              <a:t>14.01.2018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7DE619-EED2-4385-8709-538A73E80A7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&#1087;&#1077;&#1089;&#1085;&#1103;%20&#1077;&#1085;&#1086;&#1090;.mp3" TargetMode="Externa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40;&#1076;&#1084;&#1080;&#1085;\Downloads\-&#8211;%20&#1052;&#1091;&#1079;&#1099;&#1082;&#1072;%20&#1076;&#1083;&#1103;%20&#1088;&#1080;&#1089;&#1086;&#1074;&#1072;&#1085;&#1080;&#1103;%20(www.petamusic.ru).mp3" TargetMode="Externa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40;&#1076;&#1084;&#1080;&#1085;\Downloads\Vyhod_Oseni_-_Vyhod_Oseni.mp3" TargetMode="Externa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Рисунок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0" name="Прямоугольник 9"/>
          <p:cNvSpPr/>
          <p:nvPr/>
        </p:nvSpPr>
        <p:spPr>
          <a:xfrm>
            <a:off x="1357290" y="5691157"/>
            <a:ext cx="67151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Инструктор по физической культуре</a:t>
            </a:r>
          </a:p>
          <a:p>
            <a:pPr algn="ctr">
              <a:defRPr/>
            </a:pPr>
            <a:r>
              <a:rPr lang="ru-RU" sz="28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Денисова Ольга Александровна </a:t>
            </a:r>
            <a:endParaRPr lang="ru-RU" sz="2800" b="1" i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00100" y="714356"/>
            <a:ext cx="757242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4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Интегрированная НОД по физической культуре «Путешествие на детскую игровую площадку»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https://ds04.infourok.ru/uploads/ex/0ec8/0008e867-b4e1e18b/img13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\Desktop\автобус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 descr="C:\Users\Админ\Downloads\kolobok-i-medved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Админ\Downloads\kolobok-i-lisichka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Админ\Desktop\енот3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214290"/>
            <a:ext cx="7143800" cy="5929354"/>
          </a:xfrm>
          <a:prstGeom prst="rect">
            <a:avLst/>
          </a:prstGeom>
          <a:noFill/>
        </p:spPr>
      </p:pic>
      <p:pic>
        <p:nvPicPr>
          <p:cNvPr id="7" name="песня енот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7308304" y="407707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215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http://shar-max.ru/uploadedFiles/eshopimages/big/vozdushnoe-chudo-shary-s-geliem_kopiya_145536094760_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14290"/>
            <a:ext cx="8786874" cy="650085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Сфоткать</a:t>
            </a:r>
            <a:r>
              <a:rPr lang="ru-RU" dirty="0" smtClean="0"/>
              <a:t>  </a:t>
            </a:r>
            <a:r>
              <a:rPr lang="ru-RU" dirty="0" err="1" smtClean="0"/>
              <a:t>святлячок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3073" name="Picture 1" descr="C:\Users\Админ\Desktop\ФОН СВЕ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Рисунок 5" descr="E:\20150820_13273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785794"/>
            <a:ext cx="5929354" cy="5143536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GHzV3I0-Xe4-e149806402356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6" name="-– Музыка для рисования (www.petamusic.ru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215338" y="64291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845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 descr="http://sdt-sk.ru/images/Metki/detskij-mir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://puzzleit.ru/files/puzzles/92/91565/_original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s1.fotokto.ru/photo/full/44/442603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C:\Users\Админ\Desktop\разв 4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Админ\Desktop\разв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" y="0"/>
            <a:ext cx="913609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Админ\Desktop\развлечение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http://www.tdshow.ru/upload/iblock/98f/98fcf2f09002807c92e4c33b8e5d36ff.jpeg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928926" cy="3214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s://img-fotki.yandex.ru/get/3009/39663434.7f9/0_a70ed_f45b9e7a_orig.pn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0760" y="0"/>
            <a:ext cx="3143240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s://avatars.mds.yandex.net/get-pdb/477388/f8198534-8922-4a6e-8472-96ffc9edc4c1/s1200?webp=false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14612" y="0"/>
            <a:ext cx="3124200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900igr.net/up/datai/252047/0006-010-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3357562"/>
            <a:ext cx="5000628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s://ds03.infourok.ru/uploads/ex/0c52/0003f069-ec63f2d7/hello_html_m1a6628c5.png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00628" y="3429000"/>
            <a:ext cx="4143372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Vyhod_Oseni_-_Vyhod_Oseni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/>
          <a:stretch>
            <a:fillRect/>
          </a:stretch>
        </p:blipFill>
        <p:spPr>
          <a:xfrm>
            <a:off x="2357422" y="57148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imagestars.ru/img-q5y5x5n4g40414v5a4i474p5q5x5e4i4i4z3e4u2a4841674q5o4g4f4f4v2k406/skazka-kolobok3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953</TotalTime>
  <Words>21</Words>
  <Application>Microsoft Office PowerPoint</Application>
  <PresentationFormat>Экран (4:3)</PresentationFormat>
  <Paragraphs>4</Paragraphs>
  <Slides>17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прш</dc:title>
  <dc:creator>Админ</dc:creator>
  <cp:lastModifiedBy>Админ</cp:lastModifiedBy>
  <cp:revision>88</cp:revision>
  <dcterms:created xsi:type="dcterms:W3CDTF">2017-09-24T11:42:43Z</dcterms:created>
  <dcterms:modified xsi:type="dcterms:W3CDTF">2018-01-14T18:00:16Z</dcterms:modified>
</cp:coreProperties>
</file>